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6"/>
  </p:notesMasterIdLst>
  <p:handoutMasterIdLst>
    <p:handoutMasterId r:id="rId7"/>
  </p:handoutMasterIdLst>
  <p:sldIdLst>
    <p:sldId id="11998" r:id="rId2"/>
    <p:sldId id="12002" r:id="rId3"/>
    <p:sldId id="12032" r:id="rId4"/>
    <p:sldId id="12045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874"/>
    <a:srgbClr val="ABAE84"/>
    <a:srgbClr val="8CB1C3"/>
    <a:srgbClr val="09B356"/>
    <a:srgbClr val="CCCCCC"/>
    <a:srgbClr val="00FF00"/>
    <a:srgbClr val="FF0000"/>
    <a:srgbClr val="1989DB"/>
    <a:srgbClr val="743481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6" autoAdjust="0"/>
    <p:restoredTop sz="73805" autoAdjust="0"/>
  </p:normalViewPr>
  <p:slideViewPr>
    <p:cSldViewPr snapToGrid="0">
      <p:cViewPr varScale="1">
        <p:scale>
          <a:sx n="78" d="100"/>
          <a:sy n="78" d="100"/>
        </p:scale>
        <p:origin x="642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3568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C8C9920-7820-4E97-ACC3-26FC4D7562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2843FDD-E4EE-44C6-B063-035CC0ED0B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A0878-AA9A-4BA7-B304-FA46C241BC42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E316047-6850-47E5-A632-13176B0DD93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72B0304-9A5C-4619-BE7A-032ACFD0B9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D43E2-5FC1-437F-974C-558ACC5FC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894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1C50E-6A6A-45A9-A03B-B9EB8D6F27F1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DCFF2-C6D4-406F-9BC4-D1FD9BD472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28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DCFF2-C6D4-406F-9BC4-D1FD9BD472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848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DCFF2-C6D4-406F-9BC4-D1FD9BD472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282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DDCFF2-C6D4-406F-9BC4-D1FD9BD472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650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封面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大矩形">
            <a:extLst>
              <a:ext uri="{FF2B5EF4-FFF2-40B4-BE49-F238E27FC236}">
                <a16:creationId xmlns:a16="http://schemas.microsoft.com/office/drawing/2014/main" id="{11C919A1-7361-1F44-B599-7E9DB3DD7A32}"/>
              </a:ext>
            </a:extLst>
          </p:cNvPr>
          <p:cNvSpPr/>
          <p:nvPr userDrawn="1"/>
        </p:nvSpPr>
        <p:spPr>
          <a:xfrm>
            <a:off x="700825" y="1500464"/>
            <a:ext cx="10810455" cy="2323425"/>
          </a:xfrm>
          <a:prstGeom prst="rect">
            <a:avLst/>
          </a:prstGeom>
          <a:solidFill>
            <a:srgbClr val="660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小矩形">
            <a:extLst>
              <a:ext uri="{FF2B5EF4-FFF2-40B4-BE49-F238E27FC236}">
                <a16:creationId xmlns:a16="http://schemas.microsoft.com/office/drawing/2014/main" id="{27E11570-1C13-394D-8C65-136BC3D04ED2}"/>
              </a:ext>
            </a:extLst>
          </p:cNvPr>
          <p:cNvSpPr/>
          <p:nvPr userDrawn="1"/>
        </p:nvSpPr>
        <p:spPr>
          <a:xfrm>
            <a:off x="700825" y="3895009"/>
            <a:ext cx="3431823" cy="72000"/>
          </a:xfrm>
          <a:prstGeom prst="rect">
            <a:avLst/>
          </a:prstGeom>
          <a:solidFill>
            <a:srgbClr val="660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大标题">
            <a:extLst>
              <a:ext uri="{FF2B5EF4-FFF2-40B4-BE49-F238E27FC236}">
                <a16:creationId xmlns:a16="http://schemas.microsoft.com/office/drawing/2014/main" id="{43FE9298-60C2-9548-BC1E-E8694904B3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0172" y="1681515"/>
            <a:ext cx="10271761" cy="1961322"/>
          </a:xfrm>
          <a:prstGeom prst="rect">
            <a:avLst/>
          </a:prstGeom>
          <a:effectLst/>
        </p:spPr>
        <p:txBody>
          <a:bodyPr anchor="ctr">
            <a:normAutofit/>
          </a:bodyPr>
          <a:lstStyle>
            <a:lvl1pPr algn="ctr">
              <a:defRPr lang="en-US" altLang="en-US" sz="6000" b="0" kern="12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13" name="副标题+个人信息">
            <a:extLst>
              <a:ext uri="{FF2B5EF4-FFF2-40B4-BE49-F238E27FC236}">
                <a16:creationId xmlns:a16="http://schemas.microsoft.com/office/drawing/2014/main" id="{103A73B5-4CCB-264A-803E-B46FEDFF96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825" y="4288911"/>
            <a:ext cx="10810455" cy="1340999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 cap="all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单机此处添加副标题和个人信息</a:t>
            </a:r>
            <a:endParaRPr 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250C3B5-5824-4668-9A58-5B0DB22352BA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" r="1423"/>
          <a:stretch/>
        </p:blipFill>
        <p:spPr>
          <a:xfrm>
            <a:off x="700825" y="904363"/>
            <a:ext cx="540000" cy="540000"/>
          </a:xfrm>
          <a:prstGeom prst="ellipse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E62E31E-2F86-4289-BEB9-A86ECAE5C595}"/>
              </a:ext>
            </a:extLst>
          </p:cNvPr>
          <p:cNvSpPr txBox="1"/>
          <p:nvPr userDrawn="1"/>
        </p:nvSpPr>
        <p:spPr>
          <a:xfrm>
            <a:off x="1257675" y="1005086"/>
            <a:ext cx="3121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rgbClr val="660874"/>
                </a:solidFill>
                <a:latin typeface="Bodoni MT" panose="02070603080606020203" pitchFamily="18" charset="0"/>
              </a:rPr>
              <a:t>Computer Culture Advanced</a:t>
            </a:r>
            <a:endParaRPr lang="zh-CN" altLang="en-US" sz="1800" dirty="0">
              <a:solidFill>
                <a:srgbClr val="660874"/>
              </a:solidFill>
              <a:latin typeface="Bodoni MT" panose="02070603080606020203" pitchFamily="18" charset="0"/>
              <a:cs typeface="Cascadia Mono SemiLight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894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矩形">
            <a:extLst>
              <a:ext uri="{FF2B5EF4-FFF2-40B4-BE49-F238E27FC236}">
                <a16:creationId xmlns:a16="http://schemas.microsoft.com/office/drawing/2014/main" id="{D2AB89F7-7C87-3347-A0CB-FCEE9D36F083}"/>
              </a:ext>
            </a:extLst>
          </p:cNvPr>
          <p:cNvSpPr>
            <a:spLocks noChangeAspect="1"/>
          </p:cNvSpPr>
          <p:nvPr userDrawn="1"/>
        </p:nvSpPr>
        <p:spPr>
          <a:xfrm>
            <a:off x="564569" y="599726"/>
            <a:ext cx="2523875" cy="5816950"/>
          </a:xfrm>
          <a:prstGeom prst="rect">
            <a:avLst/>
          </a:prstGeom>
          <a:solidFill>
            <a:srgbClr val="660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标题">
            <a:extLst>
              <a:ext uri="{FF2B5EF4-FFF2-40B4-BE49-F238E27FC236}">
                <a16:creationId xmlns:a16="http://schemas.microsoft.com/office/drawing/2014/main" id="{4D989D6D-F1B5-F54E-813A-CCB6A463D7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9574" y="1964075"/>
            <a:ext cx="1278506" cy="292985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10" name="文本框">
            <a:extLst>
              <a:ext uri="{FF2B5EF4-FFF2-40B4-BE49-F238E27FC236}">
                <a16:creationId xmlns:a16="http://schemas.microsoft.com/office/drawing/2014/main" id="{9F0B1DC0-5D3F-47BB-BFB9-278DEF30434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027426" y="1788160"/>
            <a:ext cx="6770999" cy="4556516"/>
          </a:xfrm>
        </p:spPr>
        <p:txBody>
          <a:bodyPr/>
          <a:lstStyle>
            <a:lvl1pPr>
              <a:defRPr sz="3200"/>
            </a:lvl1pPr>
            <a:lvl2pPr>
              <a:defRPr sz="2000"/>
            </a:lvl2pPr>
            <a:lvl3pPr marL="629985" indent="0">
              <a:buNone/>
              <a:defRPr/>
            </a:lvl3pPr>
            <a:lvl4pPr marL="1007975" indent="0">
              <a:buNone/>
              <a:defRPr/>
            </a:lvl4pPr>
            <a:lvl5pPr marL="1367966" indent="0">
              <a:buNone/>
              <a:defRPr/>
            </a:lvl5pPr>
          </a:lstStyle>
          <a:p>
            <a:pPr lvl="0"/>
            <a:r>
              <a:rPr lang="zh-CN" altLang="en-US" dirty="0"/>
              <a:t>单击此处添加内容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endParaRPr lang="zh-CN" altLang="en-US" dirty="0"/>
          </a:p>
        </p:txBody>
      </p:sp>
      <p:sp>
        <p:nvSpPr>
          <p:cNvPr id="23" name="目录">
            <a:extLst>
              <a:ext uri="{FF2B5EF4-FFF2-40B4-BE49-F238E27FC236}">
                <a16:creationId xmlns:a16="http://schemas.microsoft.com/office/drawing/2014/main" id="{2B91D699-B734-4923-8ADE-D4234FD0924B}"/>
              </a:ext>
            </a:extLst>
          </p:cNvPr>
          <p:cNvSpPr txBox="1"/>
          <p:nvPr userDrawn="1"/>
        </p:nvSpPr>
        <p:spPr>
          <a:xfrm>
            <a:off x="4027426" y="599726"/>
            <a:ext cx="1289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目录</a:t>
            </a:r>
          </a:p>
        </p:txBody>
      </p:sp>
      <p:sp>
        <p:nvSpPr>
          <p:cNvPr id="24" name="紫矩形">
            <a:extLst>
              <a:ext uri="{FF2B5EF4-FFF2-40B4-BE49-F238E27FC236}">
                <a16:creationId xmlns:a16="http://schemas.microsoft.com/office/drawing/2014/main" id="{E842C7BB-7380-4781-A287-5B248A4BE54F}"/>
              </a:ext>
            </a:extLst>
          </p:cNvPr>
          <p:cNvSpPr/>
          <p:nvPr userDrawn="1"/>
        </p:nvSpPr>
        <p:spPr>
          <a:xfrm>
            <a:off x="4027426" y="1307612"/>
            <a:ext cx="3431823" cy="72000"/>
          </a:xfrm>
          <a:prstGeom prst="rect">
            <a:avLst/>
          </a:prstGeom>
          <a:solidFill>
            <a:srgbClr val="660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白矩形">
            <a:extLst>
              <a:ext uri="{FF2B5EF4-FFF2-40B4-BE49-F238E27FC236}">
                <a16:creationId xmlns:a16="http://schemas.microsoft.com/office/drawing/2014/main" id="{6665EA60-064D-4762-8128-F1D29E49BB4D}"/>
              </a:ext>
            </a:extLst>
          </p:cNvPr>
          <p:cNvSpPr/>
          <p:nvPr userDrawn="1"/>
        </p:nvSpPr>
        <p:spPr>
          <a:xfrm flipH="1">
            <a:off x="721440" y="769185"/>
            <a:ext cx="59146" cy="298283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684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"/>
          <p:cNvSpPr>
            <a:spLocks noGrp="1"/>
          </p:cNvSpPr>
          <p:nvPr>
            <p:ph idx="1" hasCustomPrompt="1"/>
          </p:nvPr>
        </p:nvSpPr>
        <p:spPr>
          <a:xfrm>
            <a:off x="690246" y="1821925"/>
            <a:ext cx="10811507" cy="396698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/>
              <a:t>单击此处添加内容</a:t>
            </a:r>
            <a:endParaRPr lang="en-US" dirty="0"/>
          </a:p>
        </p:txBody>
      </p:sp>
      <p:sp>
        <p:nvSpPr>
          <p:cNvPr id="8" name="节标题">
            <a:extLst>
              <a:ext uri="{FF2B5EF4-FFF2-40B4-BE49-F238E27FC236}">
                <a16:creationId xmlns:a16="http://schemas.microsoft.com/office/drawing/2014/main" id="{C91EB146-E429-F542-B185-DC14BCA9B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zh-CN" altLang="en-US" dirty="0"/>
              <a:t>单机此处添加节标题</a:t>
            </a: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A03094C-E4DC-4264-8BDB-85362324808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rgbClr val="660874"/>
                </a:solidFill>
              </a:defRPr>
            </a:lvl1pPr>
          </a:lstStyle>
          <a:p>
            <a:pPr>
              <a:defRPr/>
            </a:pPr>
            <a:fld id="{E4551058-E5DB-324A-A8E9-6D3BEF243C3B}" type="datetimeFigureOut">
              <a:rPr kumimoji="1" lang="zh-CN" altLang="en-US" smtClean="0">
                <a:latin typeface="Gill Sans MT" panose="020B0502020104020203"/>
                <a:ea typeface="华文中宋" panose="02010600040101010101" pitchFamily="2" charset="-122"/>
              </a:rPr>
              <a:pPr>
                <a:defRPr/>
              </a:pPr>
              <a:t>2026/10/19</a:t>
            </a:fld>
            <a:endParaRPr kumimoji="1" lang="zh-CN" altLang="en-US" dirty="0">
              <a:latin typeface="Gill Sans MT" panose="020B0502020104020203"/>
              <a:ea typeface="华文中宋" panose="02010600040101010101" pitchFamily="2" charset="-122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2922DB6-FE93-4C82-BEF8-D391A3E5207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660874"/>
                </a:solidFill>
              </a:defRPr>
            </a:lvl1pPr>
          </a:lstStyle>
          <a:p>
            <a:pPr>
              <a:defRPr/>
            </a:pPr>
            <a:fld id="{977BA8E6-E826-B147-AA17-E3D76A29629C}" type="slidenum">
              <a:rPr kumimoji="1" lang="zh-CN" altLang="en-US" smtClean="0">
                <a:latin typeface="Gill Sans MT" panose="020B0502020104020203"/>
                <a:ea typeface="华文中宋" panose="02010600040101010101" pitchFamily="2" charset="-122"/>
              </a:rPr>
              <a:pPr>
                <a:defRPr/>
              </a:pPr>
              <a:t>‹#›</a:t>
            </a:fld>
            <a:endParaRPr kumimoji="1" lang="zh-CN" altLang="en-US" dirty="0">
              <a:latin typeface="Gill Sans MT" panose="020B0502020104020203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6152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节标题">
            <a:extLst>
              <a:ext uri="{FF2B5EF4-FFF2-40B4-BE49-F238E27FC236}">
                <a16:creationId xmlns:a16="http://schemas.microsoft.com/office/drawing/2014/main" id="{C91EB146-E429-F542-B185-DC14BCA9B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zh-CN" altLang="en-US" dirty="0"/>
              <a:t>单机此处添加节标题</a:t>
            </a: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8B55047-FDCE-4548-81CC-83974683A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551058-E5DB-324A-A8E9-6D3BEF243C3B}" type="datetimeFigureOut">
              <a:rPr kumimoji="1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C2F7D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2026/10/19</a:t>
            </a:fld>
            <a:endParaRPr kumimoji="1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5C2F7D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B0BFFDC-224C-4A14-BB63-BD93AE0F5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7BA8E6-E826-B147-AA17-E3D76A29629C}" type="slidenum">
              <a:rPr kumimoji="1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C2F7D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5C2F7D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89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排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左文本框"/>
          <p:cNvSpPr>
            <a:spLocks noGrp="1"/>
          </p:cNvSpPr>
          <p:nvPr>
            <p:ph sz="half" idx="1" hasCustomPrompt="1"/>
          </p:nvPr>
        </p:nvSpPr>
        <p:spPr>
          <a:xfrm>
            <a:off x="689614" y="1849426"/>
            <a:ext cx="5312703" cy="4005710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4" name="右文本框"/>
          <p:cNvSpPr>
            <a:spLocks noGrp="1"/>
          </p:cNvSpPr>
          <p:nvPr>
            <p:ph sz="half" idx="2" hasCustomPrompt="1"/>
          </p:nvPr>
        </p:nvSpPr>
        <p:spPr>
          <a:xfrm>
            <a:off x="6188417" y="1849426"/>
            <a:ext cx="5312703" cy="400570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/>
              <a:t>单机此处添加文本</a:t>
            </a:r>
            <a:endParaRPr lang="en-US" dirty="0"/>
          </a:p>
        </p:txBody>
      </p:sp>
      <p:sp>
        <p:nvSpPr>
          <p:cNvPr id="2" name="节标题">
            <a:extLst>
              <a:ext uri="{FF2B5EF4-FFF2-40B4-BE49-F238E27FC236}">
                <a16:creationId xmlns:a16="http://schemas.microsoft.com/office/drawing/2014/main" id="{590C7D26-A2BB-CE43-BB2A-2808F22C4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zh-CN" altLang="en-US" dirty="0"/>
              <a:t>单击此处添加节标题</a:t>
            </a:r>
          </a:p>
        </p:txBody>
      </p:sp>
      <p:sp>
        <p:nvSpPr>
          <p:cNvPr id="12" name="竖矩形">
            <a:extLst>
              <a:ext uri="{FF2B5EF4-FFF2-40B4-BE49-F238E27FC236}">
                <a16:creationId xmlns:a16="http://schemas.microsoft.com/office/drawing/2014/main" id="{224E456E-7D7A-4EB6-8B86-1E2164F1502F}"/>
              </a:ext>
            </a:extLst>
          </p:cNvPr>
          <p:cNvSpPr/>
          <p:nvPr userDrawn="1"/>
        </p:nvSpPr>
        <p:spPr>
          <a:xfrm flipH="1">
            <a:off x="6079853" y="1849425"/>
            <a:ext cx="45719" cy="4005710"/>
          </a:xfrm>
          <a:prstGeom prst="rect">
            <a:avLst/>
          </a:prstGeom>
          <a:solidFill>
            <a:srgbClr val="6608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514CCBC-4214-4DA8-9B9B-D8AC86286BC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551058-E5DB-324A-A8E9-6D3BEF243C3B}" type="datetimeFigureOut">
              <a:rPr kumimoji="1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C2F7D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2026/10/19</a:t>
            </a:fld>
            <a:endParaRPr kumimoji="1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5C2F7D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EB89B7-299F-47B7-80AC-EF63A5E0F2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7BA8E6-E826-B147-AA17-E3D76A29629C}" type="slidenum">
              <a:rPr kumimoji="1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C2F7D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5C2F7D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89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有标题占位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CCB0043-1EB4-478D-A67C-736139A5BE09}"/>
              </a:ext>
            </a:extLst>
          </p:cNvPr>
          <p:cNvCxnSpPr/>
          <p:nvPr userDrawn="1"/>
        </p:nvCxnSpPr>
        <p:spPr>
          <a:xfrm flipV="1">
            <a:off x="553299" y="896927"/>
            <a:ext cx="10833019" cy="49695"/>
          </a:xfrm>
          <a:prstGeom prst="line">
            <a:avLst/>
          </a:prstGeom>
          <a:ln w="38100">
            <a:solidFill>
              <a:srgbClr val="6608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DA8E423-2FC7-4DCE-B748-D71B36719E4A}"/>
              </a:ext>
            </a:extLst>
          </p:cNvPr>
          <p:cNvCxnSpPr/>
          <p:nvPr userDrawn="1"/>
        </p:nvCxnSpPr>
        <p:spPr>
          <a:xfrm flipV="1">
            <a:off x="669464" y="956518"/>
            <a:ext cx="10728000" cy="43200"/>
          </a:xfrm>
          <a:prstGeom prst="line">
            <a:avLst/>
          </a:prstGeom>
          <a:ln w="19050">
            <a:solidFill>
              <a:srgbClr val="66087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D8EA9A5-E7F8-4180-9D3B-EC60EE1DD00C}"/>
              </a:ext>
            </a:extLst>
          </p:cNvPr>
          <p:cNvGrpSpPr/>
          <p:nvPr userDrawn="1"/>
        </p:nvGrpSpPr>
        <p:grpSpPr>
          <a:xfrm>
            <a:off x="689613" y="6306946"/>
            <a:ext cx="3481637" cy="360000"/>
            <a:chOff x="613457" y="6346523"/>
            <a:chExt cx="3481637" cy="3600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0967AC0-97FC-4DE6-B2C4-231293FA47C9}"/>
                </a:ext>
              </a:extLst>
            </p:cNvPr>
            <p:cNvPicPr>
              <a:picLocks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3" r="1423"/>
            <a:stretch/>
          </p:blipFill>
          <p:spPr>
            <a:xfrm>
              <a:off x="613457" y="6346523"/>
              <a:ext cx="360000" cy="360000"/>
            </a:xfrm>
            <a:prstGeom prst="ellipse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69690C3-D1F5-45E7-8BE6-38A54A3705AA}"/>
                </a:ext>
              </a:extLst>
            </p:cNvPr>
            <p:cNvSpPr txBox="1"/>
            <p:nvPr userDrawn="1"/>
          </p:nvSpPr>
          <p:spPr>
            <a:xfrm>
              <a:off x="973457" y="6388024"/>
              <a:ext cx="3121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743481"/>
                  </a:solidFill>
                  <a:latin typeface="Bodoni MT" panose="02070603080606020203" pitchFamily="18" charset="0"/>
                </a:rPr>
                <a:t>Computer Culture Advanced</a:t>
              </a:r>
              <a:endParaRPr lang="zh-CN" altLang="en-US" sz="1200" dirty="0">
                <a:solidFill>
                  <a:srgbClr val="743481"/>
                </a:solidFill>
                <a:latin typeface="Bodoni MT" panose="02070603080606020203" pitchFamily="18" charset="0"/>
                <a:cs typeface="Cascadia Mono SemiLight" panose="020B0609020000020004" pitchFamily="49" charset="0"/>
              </a:endParaRPr>
            </a:p>
          </p:txBody>
        </p:sp>
      </p:grpSp>
      <p:sp>
        <p:nvSpPr>
          <p:cNvPr id="7" name="节标题">
            <a:extLst>
              <a:ext uri="{FF2B5EF4-FFF2-40B4-BE49-F238E27FC236}">
                <a16:creationId xmlns:a16="http://schemas.microsoft.com/office/drawing/2014/main" id="{C41B86FB-2C99-4C03-8AD8-478C394ADE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3299" y="266856"/>
            <a:ext cx="10449816" cy="668911"/>
          </a:xfrm>
        </p:spPr>
        <p:txBody>
          <a:bodyPr/>
          <a:lstStyle/>
          <a:p>
            <a:r>
              <a:rPr kumimoji="1" lang="zh-CN" altLang="en-US" dirty="0"/>
              <a:t>单机此处添加节标题</a:t>
            </a:r>
          </a:p>
        </p:txBody>
      </p:sp>
    </p:spTree>
    <p:extLst>
      <p:ext uri="{BB962C8B-B14F-4D97-AF65-F5344CB8AC3E}">
        <p14:creationId xmlns:p14="http://schemas.microsoft.com/office/powerpoint/2010/main" val="2582665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"/>
          <p:cNvSpPr>
            <a:spLocks noGrp="1"/>
          </p:cNvSpPr>
          <p:nvPr>
            <p:ph type="dt" sz="half" idx="10"/>
          </p:nvPr>
        </p:nvSpPr>
        <p:spPr>
          <a:xfrm>
            <a:off x="7605951" y="5956139"/>
            <a:ext cx="2844800" cy="365125"/>
          </a:xfrm>
        </p:spPr>
        <p:txBody>
          <a:bodyPr/>
          <a:lstStyle>
            <a:lvl1pPr>
              <a:defRPr>
                <a:solidFill>
                  <a:srgbClr val="660874"/>
                </a:solidFill>
              </a:defRPr>
            </a:lvl1pPr>
          </a:lstStyle>
          <a:p>
            <a:pPr>
              <a:defRPr/>
            </a:pPr>
            <a:fld id="{E4551058-E5DB-324A-A8E9-6D3BEF243C3B}" type="datetimeFigureOut">
              <a:rPr kumimoji="1" lang="zh-CN" altLang="en-US" smtClean="0">
                <a:latin typeface="Gill Sans MT" panose="020B0502020104020203"/>
                <a:ea typeface="华文中宋" panose="02010600040101010101" pitchFamily="2" charset="-122"/>
              </a:rPr>
              <a:pPr>
                <a:defRPr/>
              </a:pPr>
              <a:t>2026/10/19</a:t>
            </a:fld>
            <a:endParaRPr kumimoji="1" lang="zh-CN" altLang="en-US">
              <a:latin typeface="Gill Sans MT" panose="020B0502020104020203"/>
              <a:ea typeface="华文中宋" panose="02010600040101010101" pitchFamily="2" charset="-122"/>
            </a:endParaRPr>
          </a:p>
        </p:txBody>
      </p:sp>
      <p:sp>
        <p:nvSpPr>
          <p:cNvPr id="5" name="页脚"/>
          <p:cNvSpPr>
            <a:spLocks noGrp="1"/>
          </p:cNvSpPr>
          <p:nvPr>
            <p:ph type="ftr" sz="quarter" idx="11"/>
          </p:nvPr>
        </p:nvSpPr>
        <p:spPr>
          <a:xfrm>
            <a:off x="700825" y="5956139"/>
            <a:ext cx="679757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0874"/>
                </a:solidFill>
              </a:defRPr>
            </a:lvl1pPr>
          </a:lstStyle>
          <a:p>
            <a:pPr>
              <a:defRPr/>
            </a:pPr>
            <a:endParaRPr kumimoji="1" lang="zh-CN" altLang="en-US" sz="900" cap="all" dirty="0">
              <a:latin typeface="Gill Sans MT" panose="020B0502020104020203"/>
              <a:ea typeface="华文中宋" panose="02010600040101010101" pitchFamily="2" charset="-122"/>
            </a:endParaRPr>
          </a:p>
        </p:txBody>
      </p:sp>
      <p:sp>
        <p:nvSpPr>
          <p:cNvPr id="6" name="页码"/>
          <p:cNvSpPr>
            <a:spLocks noGrp="1"/>
          </p:cNvSpPr>
          <p:nvPr>
            <p:ph type="sldNum" sz="quarter" idx="12"/>
          </p:nvPr>
        </p:nvSpPr>
        <p:spPr>
          <a:xfrm>
            <a:off x="10558300" y="5956139"/>
            <a:ext cx="952980" cy="365125"/>
          </a:xfrm>
        </p:spPr>
        <p:txBody>
          <a:bodyPr/>
          <a:lstStyle>
            <a:lvl1pPr>
              <a:defRPr>
                <a:solidFill>
                  <a:srgbClr val="660874"/>
                </a:solidFill>
              </a:defRPr>
            </a:lvl1pPr>
          </a:lstStyle>
          <a:p>
            <a:pPr>
              <a:defRPr/>
            </a:pPr>
            <a:fld id="{977BA8E6-E826-B147-AA17-E3D76A29629C}" type="slidenum">
              <a:rPr kumimoji="1" lang="zh-CN" altLang="en-US" smtClean="0">
                <a:latin typeface="Gill Sans MT" panose="020B0502020104020203"/>
                <a:ea typeface="华文中宋" panose="02010600040101010101" pitchFamily="2" charset="-122"/>
              </a:rPr>
              <a:pPr>
                <a:defRPr/>
              </a:pPr>
              <a:t>‹#›</a:t>
            </a:fld>
            <a:endParaRPr kumimoji="1" lang="zh-CN" altLang="en-US">
              <a:latin typeface="Gill Sans MT" panose="020B0502020104020203"/>
              <a:ea typeface="华文中宋" panose="02010600040101010101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D8B9D6A-BEEC-40E6-BF8A-68B535C9FAC8}"/>
              </a:ext>
            </a:extLst>
          </p:cNvPr>
          <p:cNvGrpSpPr/>
          <p:nvPr userDrawn="1"/>
        </p:nvGrpSpPr>
        <p:grpSpPr>
          <a:xfrm>
            <a:off x="700825" y="495300"/>
            <a:ext cx="3481637" cy="360000"/>
            <a:chOff x="613457" y="6346523"/>
            <a:chExt cx="3481637" cy="3600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E0274ED-D493-49AA-A044-EC64A338BE16}"/>
                </a:ext>
              </a:extLst>
            </p:cNvPr>
            <p:cNvPicPr>
              <a:picLocks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3" r="1423"/>
            <a:stretch/>
          </p:blipFill>
          <p:spPr>
            <a:xfrm>
              <a:off x="613457" y="6346523"/>
              <a:ext cx="360000" cy="360000"/>
            </a:xfrm>
            <a:prstGeom prst="ellipse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FB4B0FE-08E6-48A6-80B7-72A62B3F0F4B}"/>
                </a:ext>
              </a:extLst>
            </p:cNvPr>
            <p:cNvSpPr txBox="1"/>
            <p:nvPr userDrawn="1"/>
          </p:nvSpPr>
          <p:spPr>
            <a:xfrm>
              <a:off x="973457" y="6388024"/>
              <a:ext cx="3121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660874"/>
                  </a:solidFill>
                  <a:latin typeface="Bodoni MT" panose="02070603080606020203" pitchFamily="18" charset="0"/>
                </a:rPr>
                <a:t>Computer Culture Advanced</a:t>
              </a:r>
              <a:endParaRPr lang="zh-CN" altLang="en-US" sz="1200" dirty="0">
                <a:solidFill>
                  <a:srgbClr val="660874"/>
                </a:solidFill>
                <a:latin typeface="Bodoni MT" panose="02070603080606020203" pitchFamily="18" charset="0"/>
                <a:cs typeface="Cascadia Mono SemiLight" panose="020B06090200000200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4662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纯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36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175FC1-D35C-0090-8349-80EB5EEFC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D93256E-EED1-42AB-1CC1-0E4E26CF2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481D64-DD6B-B22F-AFBF-53B91A3BE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BB902-5C01-460E-BBAD-D28482080226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2583D6-BBB6-FD27-ED82-8119DBF53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B99583-19BD-0D73-D1C7-5B5A42EF3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DD249-0BC6-4794-BF80-0A0AEA408B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594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大矩形">
            <a:extLst>
              <a:ext uri="{FF2B5EF4-FFF2-40B4-BE49-F238E27FC236}">
                <a16:creationId xmlns:a16="http://schemas.microsoft.com/office/drawing/2014/main" id="{D465EDF8-BCFD-134D-9B0D-9430B7390985}"/>
              </a:ext>
            </a:extLst>
          </p:cNvPr>
          <p:cNvSpPr>
            <a:spLocks noChangeAspect="1"/>
          </p:cNvSpPr>
          <p:nvPr userDrawn="1"/>
        </p:nvSpPr>
        <p:spPr>
          <a:xfrm>
            <a:off x="695324" y="546098"/>
            <a:ext cx="10801352" cy="991079"/>
          </a:xfrm>
          <a:prstGeom prst="rect">
            <a:avLst/>
          </a:prstGeom>
          <a:solidFill>
            <a:srgbClr val="660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7" name="标题">
            <a:extLst>
              <a:ext uri="{FF2B5EF4-FFF2-40B4-BE49-F238E27FC236}">
                <a16:creationId xmlns:a16="http://schemas.microsoft.com/office/drawing/2014/main" id="{386CB2C2-B0CA-6B4C-9D67-BC3A516A2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395" y="707182"/>
            <a:ext cx="10449816" cy="668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12" name="小矩形1">
            <a:extLst>
              <a:ext uri="{FF2B5EF4-FFF2-40B4-BE49-F238E27FC236}">
                <a16:creationId xmlns:a16="http://schemas.microsoft.com/office/drawing/2014/main" id="{EB4E09BB-6BE0-EA44-AA53-9AE037BE7450}"/>
              </a:ext>
            </a:extLst>
          </p:cNvPr>
          <p:cNvSpPr/>
          <p:nvPr userDrawn="1"/>
        </p:nvSpPr>
        <p:spPr>
          <a:xfrm>
            <a:off x="7839074" y="1580130"/>
            <a:ext cx="3657601" cy="72000"/>
          </a:xfrm>
          <a:prstGeom prst="rect">
            <a:avLst/>
          </a:prstGeom>
          <a:solidFill>
            <a:srgbClr val="660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文本框"/>
          <p:cNvSpPr>
            <a:spLocks noGrp="1"/>
          </p:cNvSpPr>
          <p:nvPr>
            <p:ph type="body" idx="1"/>
          </p:nvPr>
        </p:nvSpPr>
        <p:spPr>
          <a:xfrm>
            <a:off x="701040" y="2336003"/>
            <a:ext cx="10795634" cy="35227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日期"/>
          <p:cNvSpPr>
            <a:spLocks noGrp="1"/>
          </p:cNvSpPr>
          <p:nvPr>
            <p:ph type="dt" sz="half" idx="2"/>
          </p:nvPr>
        </p:nvSpPr>
        <p:spPr>
          <a:xfrm>
            <a:off x="7605953" y="6299898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551058-E5DB-324A-A8E9-6D3BEF243C3B}" type="datetimeFigureOut">
              <a:rPr kumimoji="1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C2F7D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2026/10/19</a:t>
            </a:fld>
            <a:endParaRPr kumimoji="1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5C2F7D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6" name="页码"/>
          <p:cNvSpPr>
            <a:spLocks noGrp="1"/>
          </p:cNvSpPr>
          <p:nvPr>
            <p:ph type="sldNum" sz="quarter" idx="4"/>
          </p:nvPr>
        </p:nvSpPr>
        <p:spPr>
          <a:xfrm>
            <a:off x="10558302" y="6299898"/>
            <a:ext cx="9428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7BA8E6-E826-B147-AA17-E3D76A29629C}" type="slidenum">
              <a:rPr kumimoji="1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5C2F7D"/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rgbClr val="5C2F7D"/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20" name="小矩形2">
            <a:extLst>
              <a:ext uri="{FF2B5EF4-FFF2-40B4-BE49-F238E27FC236}">
                <a16:creationId xmlns:a16="http://schemas.microsoft.com/office/drawing/2014/main" id="{321885BC-7216-4882-A13B-DD317AE21156}"/>
              </a:ext>
            </a:extLst>
          </p:cNvPr>
          <p:cNvSpPr/>
          <p:nvPr userDrawn="1"/>
        </p:nvSpPr>
        <p:spPr>
          <a:xfrm>
            <a:off x="689613" y="440889"/>
            <a:ext cx="3657601" cy="72000"/>
          </a:xfrm>
          <a:prstGeom prst="rect">
            <a:avLst/>
          </a:prstGeom>
          <a:solidFill>
            <a:srgbClr val="6608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E140A4D-FD50-4EBC-827C-F3F045FED6E8}"/>
              </a:ext>
            </a:extLst>
          </p:cNvPr>
          <p:cNvGrpSpPr/>
          <p:nvPr userDrawn="1"/>
        </p:nvGrpSpPr>
        <p:grpSpPr>
          <a:xfrm>
            <a:off x="689613" y="6306946"/>
            <a:ext cx="3481637" cy="360000"/>
            <a:chOff x="613457" y="6346523"/>
            <a:chExt cx="3481637" cy="3600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7E9A1F0-CF84-414A-9864-39D5F5BA1C46}"/>
                </a:ext>
              </a:extLst>
            </p:cNvPr>
            <p:cNvPicPr>
              <a:picLocks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3" r="1423"/>
            <a:stretch/>
          </p:blipFill>
          <p:spPr>
            <a:xfrm>
              <a:off x="613457" y="6346523"/>
              <a:ext cx="360000" cy="360000"/>
            </a:xfrm>
            <a:prstGeom prst="ellipse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95C894B-0D1A-40EA-A51B-9E735EFC12A0}"/>
                </a:ext>
              </a:extLst>
            </p:cNvPr>
            <p:cNvSpPr txBox="1"/>
            <p:nvPr userDrawn="1"/>
          </p:nvSpPr>
          <p:spPr>
            <a:xfrm>
              <a:off x="973457" y="6388024"/>
              <a:ext cx="31216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743481"/>
                  </a:solidFill>
                  <a:latin typeface="Bodoni MT" panose="02070603080606020203" pitchFamily="18" charset="0"/>
                </a:rPr>
                <a:t>Computer Culture Advanced</a:t>
              </a:r>
              <a:endParaRPr lang="zh-CN" altLang="en-US" sz="1200" dirty="0">
                <a:solidFill>
                  <a:srgbClr val="743481"/>
                </a:solidFill>
                <a:latin typeface="Bodoni MT" panose="02070603080606020203" pitchFamily="18" charset="0"/>
                <a:cs typeface="Cascadia Mono SemiLight" panose="020B06090200000200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4486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56" r:id="rId6"/>
    <p:sldLayoutId id="2147483675" r:id="rId7"/>
    <p:sldLayoutId id="2147483673" r:id="rId8"/>
    <p:sldLayoutId id="2147483677" r:id="rId9"/>
  </p:sldLayoutIdLst>
  <p:txStyles>
    <p:titleStyle>
      <a:lvl1pPr algn="l" defTabSz="457189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方正正粗黑简体" panose="02000000000000000000" pitchFamily="2" charset="-122"/>
          <a:ea typeface="方正正粗黑简体" panose="02000000000000000000" pitchFamily="2" charset="-122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5992" indent="-305992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29984" indent="-305992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899978" indent="-269993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241969" indent="-2339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1601960" indent="-2339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1899953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199945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499938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799930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F3921384-9705-48EF-92F6-07D5806C9352}"/>
              </a:ext>
            </a:extLst>
          </p:cNvPr>
          <p:cNvSpPr txBox="1"/>
          <p:nvPr/>
        </p:nvSpPr>
        <p:spPr>
          <a:xfrm>
            <a:off x="744582" y="1267097"/>
            <a:ext cx="11025051" cy="4715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/>
              <a:t>&lt;</a:t>
            </a:r>
            <a:r>
              <a:rPr lang="en-US" altLang="zh-CN" dirty="0" err="1"/>
              <a:t>svg</a:t>
            </a:r>
            <a:r>
              <a:rPr lang="en-US" altLang="zh-CN" dirty="0"/>
              <a:t> width="300" height="300" </a:t>
            </a:r>
            <a:r>
              <a:rPr lang="en-US" altLang="zh-CN" dirty="0" err="1"/>
              <a:t>xmlns</a:t>
            </a:r>
            <a:r>
              <a:rPr lang="en-US" altLang="zh-CN" dirty="0"/>
              <a:t>="http://www.w3.org/2000/svg"&gt;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&lt;!-- </a:t>
            </a:r>
            <a:r>
              <a:rPr lang="en-US" altLang="zh-CN" dirty="0" err="1"/>
              <a:t>defs</a:t>
            </a:r>
            <a:r>
              <a:rPr lang="zh-CN" altLang="en-US" dirty="0"/>
              <a:t>：</a:t>
            </a:r>
            <a:r>
              <a:rPr lang="zh-CN" altLang="en-US" dirty="0">
                <a:solidFill>
                  <a:srgbClr val="660874"/>
                </a:solidFill>
              </a:rPr>
              <a:t>预定义复用绘图规则，实现视觉效果：圆形减去矩形 </a:t>
            </a:r>
            <a:r>
              <a:rPr lang="en-US" altLang="zh-CN" dirty="0"/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&lt;</a:t>
            </a:r>
            <a:r>
              <a:rPr lang="en-US" altLang="zh-CN" dirty="0" err="1">
                <a:solidFill>
                  <a:srgbClr val="660874"/>
                </a:solidFill>
              </a:rPr>
              <a:t>defs</a:t>
            </a:r>
            <a:r>
              <a:rPr lang="en-US" altLang="zh-CN" dirty="0">
                <a:solidFill>
                  <a:srgbClr val="660874"/>
                </a:solidFill>
              </a:rPr>
              <a:t>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&lt;!-- </a:t>
            </a:r>
            <a:r>
              <a:rPr lang="zh-CN" altLang="en-US" dirty="0">
                <a:solidFill>
                  <a:srgbClr val="660874"/>
                </a:solidFill>
              </a:rPr>
              <a:t>定义遮罩</a:t>
            </a:r>
            <a:r>
              <a:rPr lang="en-US" altLang="zh-CN" dirty="0">
                <a:solidFill>
                  <a:srgbClr val="660874"/>
                </a:solidFill>
              </a:rPr>
              <a:t>mask</a:t>
            </a:r>
            <a:r>
              <a:rPr lang="zh-CN" altLang="en-US" dirty="0">
                <a:solidFill>
                  <a:srgbClr val="660874"/>
                </a:solidFill>
              </a:rPr>
              <a:t>：控制画面哪些区域可见 </a:t>
            </a:r>
            <a:r>
              <a:rPr lang="en-US" altLang="zh-CN" dirty="0">
                <a:solidFill>
                  <a:srgbClr val="660874"/>
                </a:solidFill>
              </a:rPr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&lt;mask id="</a:t>
            </a:r>
            <a:r>
              <a:rPr lang="en-US" altLang="zh-CN" dirty="0" err="1">
                <a:solidFill>
                  <a:srgbClr val="235CDA"/>
                </a:solidFill>
              </a:rPr>
              <a:t>cutMask</a:t>
            </a:r>
            <a:r>
              <a:rPr lang="en-US" altLang="zh-CN" dirty="0">
                <a:solidFill>
                  <a:srgbClr val="660874"/>
                </a:solidFill>
              </a:rPr>
              <a:t>"&gt;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&lt;!-- </a:t>
            </a:r>
            <a:r>
              <a:rPr lang="zh-CN" altLang="en-US" dirty="0">
                <a:solidFill>
                  <a:srgbClr val="660874"/>
                </a:solidFill>
              </a:rPr>
              <a:t>白色：</a:t>
            </a:r>
            <a:r>
              <a:rPr lang="zh-CN" altLang="en-US" b="1" dirty="0">
                <a:solidFill>
                  <a:srgbClr val="235CDA"/>
                </a:solidFill>
              </a:rPr>
              <a:t>保留</a:t>
            </a:r>
            <a:r>
              <a:rPr lang="zh-CN" altLang="en-US" dirty="0">
                <a:solidFill>
                  <a:srgbClr val="660874"/>
                </a:solidFill>
              </a:rPr>
              <a:t>该区域画面 </a:t>
            </a:r>
            <a:r>
              <a:rPr lang="en-US" altLang="zh-CN" dirty="0">
                <a:solidFill>
                  <a:srgbClr val="660874"/>
                </a:solidFill>
              </a:rPr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</a:t>
            </a:r>
            <a:r>
              <a:rPr lang="en-US" altLang="zh-CN" dirty="0" err="1">
                <a:solidFill>
                  <a:srgbClr val="660874"/>
                </a:solidFill>
              </a:rPr>
              <a:t>rect</a:t>
            </a:r>
            <a:r>
              <a:rPr lang="en-US" altLang="zh-CN" dirty="0">
                <a:solidFill>
                  <a:srgbClr val="660874"/>
                </a:solidFill>
              </a:rPr>
              <a:t> x="0" y="0" width="300" height="300" fill="white"/&gt;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&lt;!-- </a:t>
            </a:r>
            <a:r>
              <a:rPr lang="zh-CN" altLang="en-US" dirty="0">
                <a:solidFill>
                  <a:srgbClr val="660874"/>
                </a:solidFill>
              </a:rPr>
              <a:t>黑色：该区域透明，实现</a:t>
            </a:r>
            <a:r>
              <a:rPr lang="zh-CN" altLang="en-US" b="1" dirty="0">
                <a:solidFill>
                  <a:srgbClr val="235CDA"/>
                </a:solidFill>
              </a:rPr>
              <a:t>挖除</a:t>
            </a:r>
            <a:r>
              <a:rPr lang="zh-CN" altLang="en-US" dirty="0">
                <a:solidFill>
                  <a:srgbClr val="660874"/>
                </a:solidFill>
              </a:rPr>
              <a:t>效果 </a:t>
            </a:r>
            <a:r>
              <a:rPr lang="en-US" altLang="zh-CN" dirty="0">
                <a:solidFill>
                  <a:srgbClr val="660874"/>
                </a:solidFill>
              </a:rPr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</a:t>
            </a:r>
            <a:r>
              <a:rPr lang="en-US" altLang="zh-CN" dirty="0" err="1">
                <a:solidFill>
                  <a:srgbClr val="660874"/>
                </a:solidFill>
              </a:rPr>
              <a:t>rect</a:t>
            </a:r>
            <a:r>
              <a:rPr lang="en-US" altLang="zh-CN" dirty="0">
                <a:solidFill>
                  <a:srgbClr val="660874"/>
                </a:solidFill>
              </a:rPr>
              <a:t> x="100" y="100" width="150" height="120" fill="black"/&gt;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&lt;/mask&gt;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&lt;/</a:t>
            </a:r>
            <a:r>
              <a:rPr lang="en-US" altLang="zh-CN" dirty="0" err="1">
                <a:solidFill>
                  <a:srgbClr val="660874"/>
                </a:solidFill>
              </a:rPr>
              <a:t>defs</a:t>
            </a:r>
            <a:r>
              <a:rPr lang="en-US" altLang="zh-CN" dirty="0">
                <a:solidFill>
                  <a:srgbClr val="660874"/>
                </a:solidFill>
              </a:rPr>
              <a:t>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&lt;!-- </a:t>
            </a:r>
            <a:r>
              <a:rPr lang="zh-CN" altLang="en-US" dirty="0">
                <a:solidFill>
                  <a:srgbClr val="FF0000"/>
                </a:solidFill>
              </a:rPr>
              <a:t>红色圆形</a:t>
            </a:r>
            <a:r>
              <a:rPr lang="zh-CN" altLang="en-US" dirty="0">
                <a:solidFill>
                  <a:srgbClr val="660874"/>
                </a:solidFill>
              </a:rPr>
              <a:t>应用遮罩</a:t>
            </a:r>
            <a:r>
              <a:rPr lang="zh-CN" altLang="en-US" dirty="0"/>
              <a:t>：矩形覆盖区域被挖掉 </a:t>
            </a:r>
            <a:r>
              <a:rPr lang="en-US" altLang="zh-CN" dirty="0"/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  &lt;circle cx="100" cy="100" r="80" fill="red" stroke="black" stroke-width="2"  </a:t>
            </a:r>
            <a:r>
              <a:rPr lang="en-US" altLang="zh-CN" dirty="0">
                <a:solidFill>
                  <a:srgbClr val="660874"/>
                </a:solidFill>
              </a:rPr>
              <a:t>mask="</a:t>
            </a:r>
            <a:r>
              <a:rPr lang="en-US" altLang="zh-CN" dirty="0" err="1">
                <a:solidFill>
                  <a:srgbClr val="660874"/>
                </a:solidFill>
              </a:rPr>
              <a:t>url</a:t>
            </a:r>
            <a:r>
              <a:rPr lang="en-US" altLang="zh-CN" dirty="0">
                <a:solidFill>
                  <a:srgbClr val="660874"/>
                </a:solidFill>
              </a:rPr>
              <a:t>(</a:t>
            </a:r>
            <a:r>
              <a:rPr lang="en-US" altLang="zh-CN" dirty="0">
                <a:solidFill>
                  <a:srgbClr val="235CDA"/>
                </a:solidFill>
              </a:rPr>
              <a:t>#cutMask</a:t>
            </a:r>
            <a:r>
              <a:rPr lang="en-US" altLang="zh-CN" dirty="0">
                <a:solidFill>
                  <a:srgbClr val="660874"/>
                </a:solidFill>
              </a:rPr>
              <a:t>)"</a:t>
            </a:r>
            <a:r>
              <a:rPr lang="en-US" altLang="zh-CN" dirty="0">
                <a:solidFill>
                  <a:srgbClr val="FF0000"/>
                </a:solidFill>
              </a:rPr>
              <a:t>/&gt;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&lt;/</a:t>
            </a:r>
            <a:r>
              <a:rPr lang="en-US" altLang="zh-CN" dirty="0" err="1"/>
              <a:t>svg</a:t>
            </a:r>
            <a:r>
              <a:rPr lang="en-US" altLang="zh-CN" dirty="0"/>
              <a:t>&gt;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A303F12-1DFC-47A3-84D6-1EE410A56608}"/>
              </a:ext>
            </a:extLst>
          </p:cNvPr>
          <p:cNvSpPr txBox="1"/>
          <p:nvPr/>
        </p:nvSpPr>
        <p:spPr>
          <a:xfrm>
            <a:off x="7629033" y="376961"/>
            <a:ext cx="4196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矢量图形编辑练习</a:t>
            </a:r>
            <a:r>
              <a:rPr lang="en-US" altLang="zh-CN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2</a:t>
            </a:r>
            <a:endParaRPr lang="zh-CN" altLang="en-US" sz="3600" dirty="0"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pic>
        <p:nvPicPr>
          <p:cNvPr id="19" name="图形 18">
            <a:extLst>
              <a:ext uri="{FF2B5EF4-FFF2-40B4-BE49-F238E27FC236}">
                <a16:creationId xmlns:a16="http://schemas.microsoft.com/office/drawing/2014/main" id="{AF6A6D9D-6930-496D-9B5F-5C4E81815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1016" y="2078628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21307"/>
      </p:ext>
    </p:extLst>
  </p:cSld>
  <p:clrMapOvr>
    <a:masterClrMapping/>
  </p:clrMapOvr>
  <p:transition spd="slow">
    <p:push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形 4">
            <a:extLst>
              <a:ext uri="{FF2B5EF4-FFF2-40B4-BE49-F238E27FC236}">
                <a16:creationId xmlns:a16="http://schemas.microsoft.com/office/drawing/2014/main" id="{56252C0C-EF0A-4F3F-A1E7-A46B563EA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3577" y="2048604"/>
            <a:ext cx="3152377" cy="315237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3921384-9705-48EF-92F6-07D5806C9352}"/>
              </a:ext>
            </a:extLst>
          </p:cNvPr>
          <p:cNvSpPr txBox="1"/>
          <p:nvPr/>
        </p:nvSpPr>
        <p:spPr>
          <a:xfrm>
            <a:off x="744582" y="1113672"/>
            <a:ext cx="11025051" cy="5712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/>
              <a:t>&lt;</a:t>
            </a:r>
            <a:r>
              <a:rPr lang="en-US" altLang="zh-CN" dirty="0" err="1"/>
              <a:t>svg</a:t>
            </a:r>
            <a:r>
              <a:rPr lang="en-US" altLang="zh-CN" dirty="0"/>
              <a:t> width="300" height="300" </a:t>
            </a:r>
            <a:r>
              <a:rPr lang="en-US" altLang="zh-CN" dirty="0" err="1"/>
              <a:t>xmlns</a:t>
            </a:r>
            <a:r>
              <a:rPr lang="en-US" altLang="zh-CN" dirty="0"/>
              <a:t>="http://www.w3.org/2000/svg"&gt;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&lt;!-- </a:t>
            </a:r>
            <a:r>
              <a:rPr lang="en-US" altLang="zh-CN" dirty="0" err="1"/>
              <a:t>defs</a:t>
            </a:r>
            <a:r>
              <a:rPr lang="zh-CN" altLang="en-US" dirty="0"/>
              <a:t>：</a:t>
            </a:r>
            <a:r>
              <a:rPr lang="zh-CN" altLang="en-US" dirty="0">
                <a:solidFill>
                  <a:srgbClr val="660874"/>
                </a:solidFill>
              </a:rPr>
              <a:t>预定义遮罩规则，实现圆形减去矩形 </a:t>
            </a:r>
            <a:r>
              <a:rPr lang="en-US" altLang="zh-CN" dirty="0"/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&lt;</a:t>
            </a:r>
            <a:r>
              <a:rPr lang="en-US" altLang="zh-CN" dirty="0" err="1">
                <a:solidFill>
                  <a:srgbClr val="660874"/>
                </a:solidFill>
              </a:rPr>
              <a:t>defs</a:t>
            </a:r>
            <a:r>
              <a:rPr lang="en-US" altLang="zh-CN" dirty="0">
                <a:solidFill>
                  <a:srgbClr val="660874"/>
                </a:solidFill>
              </a:rPr>
              <a:t>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&lt;!-- </a:t>
            </a:r>
            <a:r>
              <a:rPr lang="zh-CN" altLang="en-US" dirty="0">
                <a:solidFill>
                  <a:srgbClr val="660874"/>
                </a:solidFill>
              </a:rPr>
              <a:t>定义遮罩</a:t>
            </a:r>
            <a:r>
              <a:rPr lang="en-US" altLang="zh-CN" dirty="0">
                <a:solidFill>
                  <a:srgbClr val="660874"/>
                </a:solidFill>
              </a:rPr>
              <a:t>mask 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&lt;mask id="</a:t>
            </a:r>
            <a:r>
              <a:rPr lang="en-US" altLang="zh-CN" dirty="0" err="1">
                <a:solidFill>
                  <a:srgbClr val="235CDA"/>
                </a:solidFill>
              </a:rPr>
              <a:t>cutMask</a:t>
            </a:r>
            <a:r>
              <a:rPr lang="en-US" altLang="zh-CN" dirty="0">
                <a:solidFill>
                  <a:srgbClr val="660874"/>
                </a:solidFill>
              </a:rPr>
              <a:t>"&gt;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&lt;!-- </a:t>
            </a:r>
            <a:r>
              <a:rPr lang="zh-CN" altLang="en-US" dirty="0">
                <a:solidFill>
                  <a:srgbClr val="660874"/>
                </a:solidFill>
              </a:rPr>
              <a:t>白色：</a:t>
            </a:r>
            <a:r>
              <a:rPr lang="zh-CN" altLang="en-US" b="1" dirty="0">
                <a:solidFill>
                  <a:srgbClr val="235CDA"/>
                </a:solidFill>
              </a:rPr>
              <a:t>保留</a:t>
            </a:r>
            <a:r>
              <a:rPr lang="zh-CN" altLang="en-US" dirty="0">
                <a:solidFill>
                  <a:srgbClr val="660874"/>
                </a:solidFill>
              </a:rPr>
              <a:t>该区域画面 </a:t>
            </a:r>
            <a:r>
              <a:rPr lang="en-US" altLang="zh-CN" dirty="0">
                <a:solidFill>
                  <a:srgbClr val="660874"/>
                </a:solidFill>
              </a:rPr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</a:t>
            </a:r>
            <a:r>
              <a:rPr lang="en-US" altLang="zh-CN" dirty="0" err="1">
                <a:solidFill>
                  <a:srgbClr val="660874"/>
                </a:solidFill>
              </a:rPr>
              <a:t>rect</a:t>
            </a:r>
            <a:r>
              <a:rPr lang="en-US" altLang="zh-CN" dirty="0">
                <a:solidFill>
                  <a:srgbClr val="660874"/>
                </a:solidFill>
              </a:rPr>
              <a:t> x="0" y="0" width="300" height="300" fill="white"/&gt;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&lt;!-- </a:t>
            </a:r>
            <a:r>
              <a:rPr lang="zh-CN" altLang="en-US" dirty="0">
                <a:solidFill>
                  <a:srgbClr val="660874"/>
                </a:solidFill>
              </a:rPr>
              <a:t>黑色：该区域透明，实现</a:t>
            </a:r>
            <a:r>
              <a:rPr lang="zh-CN" altLang="en-US" b="1" dirty="0">
                <a:solidFill>
                  <a:srgbClr val="235CDA"/>
                </a:solidFill>
              </a:rPr>
              <a:t>挖除</a:t>
            </a:r>
            <a:r>
              <a:rPr lang="zh-CN" altLang="en-US" dirty="0">
                <a:solidFill>
                  <a:srgbClr val="660874"/>
                </a:solidFill>
              </a:rPr>
              <a:t>效果 </a:t>
            </a:r>
            <a:r>
              <a:rPr lang="en-US" altLang="zh-CN" dirty="0">
                <a:solidFill>
                  <a:srgbClr val="660874"/>
                </a:solidFill>
              </a:rPr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</a:t>
            </a:r>
            <a:r>
              <a:rPr lang="en-US" altLang="zh-CN" dirty="0" err="1">
                <a:solidFill>
                  <a:srgbClr val="660874"/>
                </a:solidFill>
              </a:rPr>
              <a:t>rect</a:t>
            </a:r>
            <a:r>
              <a:rPr lang="en-US" altLang="zh-CN" dirty="0">
                <a:solidFill>
                  <a:srgbClr val="660874"/>
                </a:solidFill>
              </a:rPr>
              <a:t> x="100" y="100" width="150" height="120" fill="black"/&gt;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&lt;/mask&gt;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&lt;/</a:t>
            </a:r>
            <a:r>
              <a:rPr lang="en-US" altLang="zh-CN" dirty="0" err="1">
                <a:solidFill>
                  <a:srgbClr val="660874"/>
                </a:solidFill>
              </a:rPr>
              <a:t>defs</a:t>
            </a:r>
            <a:r>
              <a:rPr lang="en-US" altLang="zh-CN" dirty="0">
                <a:solidFill>
                  <a:srgbClr val="660874"/>
                </a:solidFill>
              </a:rPr>
              <a:t>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</a:t>
            </a:r>
            <a:r>
              <a:rPr lang="en-US" altLang="zh-CN" dirty="0">
                <a:solidFill>
                  <a:srgbClr val="008000"/>
                </a:solidFill>
              </a:rPr>
              <a:t>&lt;!-- g</a:t>
            </a:r>
            <a:r>
              <a:rPr lang="zh-CN" altLang="en-US" dirty="0">
                <a:solidFill>
                  <a:srgbClr val="008000"/>
                </a:solidFill>
              </a:rPr>
              <a:t>分组标签：把内部多个图形打包成一个整体，统一施加变换规则 </a:t>
            </a:r>
            <a:r>
              <a:rPr lang="en-US" altLang="zh-CN" dirty="0">
                <a:solidFill>
                  <a:srgbClr val="008000"/>
                </a:solidFill>
              </a:rPr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008000"/>
                </a:solidFill>
              </a:rPr>
              <a:t>  &lt;!-- </a:t>
            </a:r>
            <a:r>
              <a:rPr lang="zh-CN" altLang="en-US" dirty="0">
                <a:solidFill>
                  <a:srgbClr val="008000"/>
                </a:solidFill>
              </a:rPr>
              <a:t>变换规则：整体</a:t>
            </a:r>
            <a:r>
              <a:rPr lang="zh-CN" altLang="en-US" dirty="0">
                <a:solidFill>
                  <a:srgbClr val="1989DB"/>
                </a:solidFill>
              </a:rPr>
              <a:t>逆时针</a:t>
            </a:r>
            <a:r>
              <a:rPr lang="zh-CN" altLang="en-US" dirty="0">
                <a:solidFill>
                  <a:srgbClr val="008000"/>
                </a:solidFill>
              </a:rPr>
              <a:t>旋转</a:t>
            </a:r>
            <a:r>
              <a:rPr lang="en-US" altLang="zh-CN" dirty="0">
                <a:solidFill>
                  <a:srgbClr val="008000"/>
                </a:solidFill>
              </a:rPr>
              <a:t>45°</a:t>
            </a:r>
            <a:r>
              <a:rPr lang="zh-CN" altLang="en-US" dirty="0">
                <a:solidFill>
                  <a:srgbClr val="008000"/>
                </a:solidFill>
              </a:rPr>
              <a:t>，旋转中心</a:t>
            </a:r>
            <a:r>
              <a:rPr lang="en-US" altLang="zh-CN" dirty="0">
                <a:solidFill>
                  <a:srgbClr val="008000"/>
                </a:solidFill>
              </a:rPr>
              <a:t>(100,100) 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008000"/>
                </a:solidFill>
              </a:rPr>
              <a:t>  &lt;g transform="rotate(</a:t>
            </a:r>
            <a:r>
              <a:rPr lang="en-US" altLang="zh-CN" dirty="0">
                <a:solidFill>
                  <a:srgbClr val="1989DB"/>
                </a:solidFill>
              </a:rPr>
              <a:t>-</a:t>
            </a:r>
            <a:r>
              <a:rPr lang="en-US" altLang="zh-CN" dirty="0">
                <a:solidFill>
                  <a:srgbClr val="008000"/>
                </a:solidFill>
              </a:rPr>
              <a:t>45,100,100)"&gt;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  </a:t>
            </a:r>
            <a:r>
              <a:rPr lang="en-US" altLang="zh-CN" dirty="0">
                <a:solidFill>
                  <a:srgbClr val="FF0000"/>
                </a:solidFill>
              </a:rPr>
              <a:t>&lt;circle cx="100" cy="100" r="80" fill="red" stroke="black" stroke-width="2" </a:t>
            </a:r>
            <a:r>
              <a:rPr lang="en-US" altLang="zh-CN" dirty="0">
                <a:solidFill>
                  <a:srgbClr val="660874"/>
                </a:solidFill>
              </a:rPr>
              <a:t>mask="</a:t>
            </a:r>
            <a:r>
              <a:rPr lang="en-US" altLang="zh-CN" dirty="0" err="1">
                <a:solidFill>
                  <a:srgbClr val="660874"/>
                </a:solidFill>
              </a:rPr>
              <a:t>url</a:t>
            </a:r>
            <a:r>
              <a:rPr lang="en-US" altLang="zh-CN" dirty="0">
                <a:solidFill>
                  <a:srgbClr val="660874"/>
                </a:solidFill>
              </a:rPr>
              <a:t>(</a:t>
            </a:r>
            <a:r>
              <a:rPr lang="en-US" altLang="zh-CN" dirty="0">
                <a:solidFill>
                  <a:srgbClr val="235CDA"/>
                </a:solidFill>
              </a:rPr>
              <a:t>#cutMask</a:t>
            </a:r>
            <a:r>
              <a:rPr lang="en-US" altLang="zh-CN" dirty="0">
                <a:solidFill>
                  <a:srgbClr val="660874"/>
                </a:solidFill>
              </a:rPr>
              <a:t>)"</a:t>
            </a:r>
            <a:r>
              <a:rPr lang="en-US" altLang="zh-CN" dirty="0">
                <a:solidFill>
                  <a:srgbClr val="FF0000"/>
                </a:solidFill>
              </a:rPr>
              <a:t>/&gt;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</a:t>
            </a:r>
            <a:r>
              <a:rPr lang="en-US" altLang="zh-CN" dirty="0">
                <a:solidFill>
                  <a:srgbClr val="008000"/>
                </a:solidFill>
              </a:rPr>
              <a:t>&lt;/g&gt;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&lt;/</a:t>
            </a:r>
            <a:r>
              <a:rPr lang="en-US" altLang="zh-CN" dirty="0" err="1"/>
              <a:t>svg</a:t>
            </a:r>
            <a:r>
              <a:rPr lang="en-US" altLang="zh-CN" dirty="0"/>
              <a:t>&gt;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A303F12-1DFC-47A3-84D6-1EE410A56608}"/>
              </a:ext>
            </a:extLst>
          </p:cNvPr>
          <p:cNvSpPr txBox="1"/>
          <p:nvPr/>
        </p:nvSpPr>
        <p:spPr>
          <a:xfrm>
            <a:off x="7629033" y="376961"/>
            <a:ext cx="4196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矢量图形编辑练习</a:t>
            </a:r>
            <a:r>
              <a:rPr lang="en-US" altLang="zh-CN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2</a:t>
            </a:r>
            <a:endParaRPr lang="zh-CN" altLang="en-US" sz="3600" dirty="0"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958236"/>
      </p:ext>
    </p:extLst>
  </p:cSld>
  <p:clrMapOvr>
    <a:masterClrMapping/>
  </p:clrMapOvr>
  <p:transition spd="slow">
    <p:push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F3921384-9705-48EF-92F6-07D5806C9352}"/>
              </a:ext>
            </a:extLst>
          </p:cNvPr>
          <p:cNvSpPr txBox="1"/>
          <p:nvPr/>
        </p:nvSpPr>
        <p:spPr>
          <a:xfrm>
            <a:off x="744582" y="1267097"/>
            <a:ext cx="11541517" cy="4715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/>
              <a:t>&lt;</a:t>
            </a:r>
            <a:r>
              <a:rPr lang="en-US" altLang="zh-CN" dirty="0" err="1"/>
              <a:t>svg</a:t>
            </a:r>
            <a:r>
              <a:rPr lang="en-US" altLang="zh-CN" dirty="0"/>
              <a:t> width="300" height="300" </a:t>
            </a:r>
            <a:r>
              <a:rPr lang="en-US" altLang="zh-CN" dirty="0" err="1"/>
              <a:t>xmlns</a:t>
            </a:r>
            <a:r>
              <a:rPr lang="en-US" altLang="zh-CN" dirty="0"/>
              <a:t>="http://www.w3.org/2000/svg"&gt;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&lt;!-- </a:t>
            </a:r>
            <a:r>
              <a:rPr lang="en-US" altLang="zh-CN" dirty="0" err="1"/>
              <a:t>defs</a:t>
            </a:r>
            <a:r>
              <a:rPr lang="zh-CN" altLang="en-US" dirty="0"/>
              <a:t>：存放绘图规则定义，不会直接渲染到画面 </a:t>
            </a:r>
            <a:r>
              <a:rPr lang="en-US" altLang="zh-CN" dirty="0"/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</a:t>
            </a:r>
            <a:r>
              <a:rPr lang="en-US" altLang="zh-CN" dirty="0">
                <a:solidFill>
                  <a:srgbClr val="660874"/>
                </a:solidFill>
              </a:rPr>
              <a:t>&lt;</a:t>
            </a:r>
            <a:r>
              <a:rPr lang="en-US" altLang="zh-CN" dirty="0" err="1">
                <a:solidFill>
                  <a:srgbClr val="660874"/>
                </a:solidFill>
              </a:rPr>
              <a:t>defs</a:t>
            </a:r>
            <a:r>
              <a:rPr lang="en-US" altLang="zh-CN" dirty="0">
                <a:solidFill>
                  <a:srgbClr val="660874"/>
                </a:solidFill>
              </a:rPr>
              <a:t>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&lt;!-- </a:t>
            </a:r>
            <a:r>
              <a:rPr lang="zh-CN" altLang="en-US" dirty="0">
                <a:solidFill>
                  <a:srgbClr val="660874"/>
                </a:solidFill>
              </a:rPr>
              <a:t>定义裁剪区域，</a:t>
            </a:r>
            <a:r>
              <a:rPr lang="en-US" altLang="zh-CN" dirty="0">
                <a:solidFill>
                  <a:srgbClr val="660874"/>
                </a:solidFill>
              </a:rPr>
              <a:t>id</a:t>
            </a:r>
            <a:r>
              <a:rPr lang="zh-CN" altLang="en-US" dirty="0">
                <a:solidFill>
                  <a:srgbClr val="660874"/>
                </a:solidFill>
              </a:rPr>
              <a:t>用来被后面图形引用 </a:t>
            </a:r>
            <a:r>
              <a:rPr lang="en-US" altLang="zh-CN" dirty="0">
                <a:solidFill>
                  <a:srgbClr val="660874"/>
                </a:solidFill>
              </a:rPr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</a:t>
            </a:r>
            <a:r>
              <a:rPr lang="en-US" altLang="zh-CN" dirty="0" err="1">
                <a:solidFill>
                  <a:srgbClr val="660874"/>
                </a:solidFill>
              </a:rPr>
              <a:t>clipPath</a:t>
            </a:r>
            <a:r>
              <a:rPr lang="en-US" altLang="zh-CN" dirty="0">
                <a:solidFill>
                  <a:srgbClr val="660874"/>
                </a:solidFill>
              </a:rPr>
              <a:t> id="</a:t>
            </a:r>
            <a:r>
              <a:rPr lang="en-US" altLang="zh-CN" dirty="0" err="1">
                <a:solidFill>
                  <a:srgbClr val="1989DB"/>
                </a:solidFill>
              </a:rPr>
              <a:t>cutArea</a:t>
            </a:r>
            <a:r>
              <a:rPr lang="en-US" altLang="zh-CN" dirty="0">
                <a:solidFill>
                  <a:srgbClr val="660874"/>
                </a:solidFill>
              </a:rPr>
              <a:t>"&gt;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&lt;!-- </a:t>
            </a:r>
            <a:r>
              <a:rPr lang="zh-CN" altLang="en-US" dirty="0">
                <a:solidFill>
                  <a:srgbClr val="660874"/>
                </a:solidFill>
              </a:rPr>
              <a:t>矩形作为裁剪模板：只保留圆形落在矩形内部的区域，外部直接裁掉 </a:t>
            </a:r>
            <a:r>
              <a:rPr lang="en-US" altLang="zh-CN" dirty="0">
                <a:solidFill>
                  <a:srgbClr val="660874"/>
                </a:solidFill>
              </a:rPr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  &lt;</a:t>
            </a:r>
            <a:r>
              <a:rPr lang="en-US" altLang="zh-CN" dirty="0" err="1">
                <a:solidFill>
                  <a:srgbClr val="660874"/>
                </a:solidFill>
              </a:rPr>
              <a:t>rect</a:t>
            </a:r>
            <a:r>
              <a:rPr lang="en-US" altLang="zh-CN" dirty="0">
                <a:solidFill>
                  <a:srgbClr val="660874"/>
                </a:solidFill>
              </a:rPr>
              <a:t> x="100" y="100" width="150" height="120"/&gt;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  &lt;/</a:t>
            </a:r>
            <a:r>
              <a:rPr lang="en-US" altLang="zh-CN" dirty="0" err="1">
                <a:solidFill>
                  <a:srgbClr val="660874"/>
                </a:solidFill>
              </a:rPr>
              <a:t>clipPath</a:t>
            </a:r>
            <a:r>
              <a:rPr lang="en-US" altLang="zh-CN" dirty="0">
                <a:solidFill>
                  <a:srgbClr val="660874"/>
                </a:solidFill>
              </a:rPr>
              <a:t>&gt;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660874"/>
                </a:solidFill>
              </a:rPr>
              <a:t>  &lt;/</a:t>
            </a:r>
            <a:r>
              <a:rPr lang="en-US" altLang="zh-CN" dirty="0" err="1">
                <a:solidFill>
                  <a:srgbClr val="660874"/>
                </a:solidFill>
              </a:rPr>
              <a:t>defs</a:t>
            </a:r>
            <a:r>
              <a:rPr lang="en-US" altLang="zh-CN" dirty="0">
                <a:solidFill>
                  <a:srgbClr val="660874"/>
                </a:solidFill>
              </a:rPr>
              <a:t>&gt;</a:t>
            </a:r>
          </a:p>
          <a:p>
            <a:pPr>
              <a:lnSpc>
                <a:spcPct val="120000"/>
              </a:lnSpc>
            </a:pP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&lt;!-- </a:t>
            </a:r>
            <a:r>
              <a:rPr lang="zh-CN" altLang="en-US" dirty="0">
                <a:solidFill>
                  <a:srgbClr val="FF0000"/>
                </a:solidFill>
              </a:rPr>
              <a:t>红色圆形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rgbClr val="660874"/>
                </a:solidFill>
              </a:rPr>
              <a:t>引用上面的裁剪规则 </a:t>
            </a:r>
            <a:r>
              <a:rPr lang="en-US" altLang="zh-CN" dirty="0">
                <a:solidFill>
                  <a:srgbClr val="660874"/>
                </a:solidFill>
              </a:rPr>
              <a:t>clip-path </a:t>
            </a:r>
            <a:r>
              <a:rPr lang="en-US" altLang="zh-CN" dirty="0"/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&lt;!-- </a:t>
            </a:r>
            <a:r>
              <a:rPr lang="zh-CN" altLang="en-US" dirty="0">
                <a:solidFill>
                  <a:srgbClr val="1989DB"/>
                </a:solidFill>
              </a:rPr>
              <a:t>裁剪运算 </a:t>
            </a:r>
            <a:r>
              <a:rPr lang="zh-CN" altLang="en-US" dirty="0"/>
              <a:t>：保留圆形与矩形重叠相交的区域，属于</a:t>
            </a:r>
            <a:r>
              <a:rPr lang="zh-CN" altLang="en-US" dirty="0">
                <a:solidFill>
                  <a:srgbClr val="1989DB"/>
                </a:solidFill>
              </a:rPr>
              <a:t>相交运算</a:t>
            </a:r>
            <a:r>
              <a:rPr lang="zh-CN" altLang="en-US" dirty="0"/>
              <a:t>，和</a:t>
            </a:r>
            <a:r>
              <a:rPr lang="en-US" altLang="zh-CN" dirty="0"/>
              <a:t>mask</a:t>
            </a:r>
            <a:r>
              <a:rPr lang="zh-CN" altLang="en-US" dirty="0"/>
              <a:t>挖除（差集）效果相反</a:t>
            </a:r>
            <a:r>
              <a:rPr lang="en-US" altLang="zh-CN" dirty="0"/>
              <a:t>--&gt;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  </a:t>
            </a:r>
            <a:r>
              <a:rPr lang="en-US" altLang="zh-CN" dirty="0">
                <a:solidFill>
                  <a:srgbClr val="FF0000"/>
                </a:solidFill>
              </a:rPr>
              <a:t>&lt;circle cx="100" cy="100" r="80" fill="red" stroke="black" stroke-width="2"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660874"/>
                </a:solidFill>
              </a:rPr>
              <a:t>clip-path="</a:t>
            </a:r>
            <a:r>
              <a:rPr lang="en-US" altLang="zh-CN" dirty="0" err="1">
                <a:solidFill>
                  <a:srgbClr val="660874"/>
                </a:solidFill>
              </a:rPr>
              <a:t>url</a:t>
            </a:r>
            <a:r>
              <a:rPr lang="en-US" altLang="zh-CN" dirty="0">
                <a:solidFill>
                  <a:srgbClr val="660874"/>
                </a:solidFill>
              </a:rPr>
              <a:t>(</a:t>
            </a:r>
            <a:r>
              <a:rPr lang="en-US" altLang="zh-CN" dirty="0">
                <a:solidFill>
                  <a:srgbClr val="1989DB"/>
                </a:solidFill>
              </a:rPr>
              <a:t>#cutArea</a:t>
            </a:r>
            <a:r>
              <a:rPr lang="en-US" altLang="zh-CN" dirty="0">
                <a:solidFill>
                  <a:srgbClr val="660874"/>
                </a:solidFill>
              </a:rPr>
              <a:t>)"</a:t>
            </a:r>
            <a:r>
              <a:rPr lang="en-US" altLang="zh-CN" dirty="0">
                <a:solidFill>
                  <a:srgbClr val="FF0000"/>
                </a:solidFill>
              </a:rPr>
              <a:t>/&gt;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&lt;/</a:t>
            </a:r>
            <a:r>
              <a:rPr lang="en-US" altLang="zh-CN" dirty="0" err="1"/>
              <a:t>svg</a:t>
            </a:r>
            <a:r>
              <a:rPr lang="en-US" altLang="zh-CN" dirty="0"/>
              <a:t>&gt;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A303F12-1DFC-47A3-84D6-1EE410A56608}"/>
              </a:ext>
            </a:extLst>
          </p:cNvPr>
          <p:cNvSpPr txBox="1"/>
          <p:nvPr/>
        </p:nvSpPr>
        <p:spPr>
          <a:xfrm>
            <a:off x="6428385" y="376961"/>
            <a:ext cx="53976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矢量图形编辑练习</a:t>
            </a:r>
            <a:r>
              <a:rPr lang="en-US" altLang="zh-CN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2-</a:t>
            </a:r>
            <a:r>
              <a:rPr lang="zh-CN" altLang="en-US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拓展</a:t>
            </a:r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6A09144C-24E5-4DBF-A4B2-E21D16544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12133" y="2675310"/>
            <a:ext cx="2857500" cy="28575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B1C940A-3D2F-4920-8A5D-46DBB9CD900B}"/>
              </a:ext>
            </a:extLst>
          </p:cNvPr>
          <p:cNvSpPr txBox="1"/>
          <p:nvPr/>
        </p:nvSpPr>
        <p:spPr>
          <a:xfrm>
            <a:off x="589144" y="6226295"/>
            <a:ext cx="11327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拓展：不同几何运算都可以写成 </a:t>
            </a:r>
            <a:r>
              <a:rPr lang="en-US" altLang="zh-CN" sz="24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SVG </a:t>
            </a:r>
            <a:r>
              <a:rPr lang="zh-CN" altLang="en-US" sz="24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里一套独立的规则描述，属于逻辑型编码</a:t>
            </a:r>
          </a:p>
        </p:txBody>
      </p:sp>
    </p:spTree>
    <p:extLst>
      <p:ext uri="{BB962C8B-B14F-4D97-AF65-F5344CB8AC3E}">
        <p14:creationId xmlns:p14="http://schemas.microsoft.com/office/powerpoint/2010/main" val="29690855"/>
      </p:ext>
    </p:extLst>
  </p:cSld>
  <p:clrMapOvr>
    <a:masterClrMapping/>
  </p:clrMapOvr>
  <p:transition spd="slow">
    <p:push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Program Files\Microsoft Office\MEDIA\CAGCAT10\j0216588.wmf">
            <a:extLst>
              <a:ext uri="{FF2B5EF4-FFF2-40B4-BE49-F238E27FC236}">
                <a16:creationId xmlns:a16="http://schemas.microsoft.com/office/drawing/2014/main" id="{B3CD8FFD-8DCA-4796-B18E-20FA852F3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82" y="1522165"/>
            <a:ext cx="3236174" cy="363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36D1D89-7868-4BA7-985D-9E017C9354F8}"/>
              </a:ext>
            </a:extLst>
          </p:cNvPr>
          <p:cNvSpPr txBox="1"/>
          <p:nvPr/>
        </p:nvSpPr>
        <p:spPr>
          <a:xfrm>
            <a:off x="937131" y="5507062"/>
            <a:ext cx="3181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直接插入的素材文件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4BC90F3-2142-4FA8-A099-1A8F70C80EE7}"/>
              </a:ext>
            </a:extLst>
          </p:cNvPr>
          <p:cNvSpPr txBox="1"/>
          <p:nvPr/>
        </p:nvSpPr>
        <p:spPr>
          <a:xfrm>
            <a:off x="5262864" y="5507062"/>
            <a:ext cx="42309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打散后的素材（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Mac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版使用）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110819DB-90EE-4BC2-BDB8-5553B3D100B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5576562" y="1611313"/>
            <a:ext cx="3236913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9C1FC527-9A86-47E5-B6B3-1D6CD44E3C68}"/>
              </a:ext>
            </a:extLst>
          </p:cNvPr>
          <p:cNvSpPr>
            <a:spLocks/>
          </p:cNvSpPr>
          <p:nvPr/>
        </p:nvSpPr>
        <p:spPr bwMode="auto">
          <a:xfrm>
            <a:off x="5600375" y="1616076"/>
            <a:ext cx="3198813" cy="3629025"/>
          </a:xfrm>
          <a:custGeom>
            <a:avLst/>
            <a:gdLst>
              <a:gd name="T0" fmla="*/ 1544 w 2015"/>
              <a:gd name="T1" fmla="*/ 2237 h 2286"/>
              <a:gd name="T2" fmla="*/ 1708 w 2015"/>
              <a:gd name="T3" fmla="*/ 2270 h 2286"/>
              <a:gd name="T4" fmla="*/ 1847 w 2015"/>
              <a:gd name="T5" fmla="*/ 2256 h 2286"/>
              <a:gd name="T6" fmla="*/ 1951 w 2015"/>
              <a:gd name="T7" fmla="*/ 2281 h 2286"/>
              <a:gd name="T8" fmla="*/ 1989 w 2015"/>
              <a:gd name="T9" fmla="*/ 2233 h 2286"/>
              <a:gd name="T10" fmla="*/ 1959 w 2015"/>
              <a:gd name="T11" fmla="*/ 2136 h 2286"/>
              <a:gd name="T12" fmla="*/ 1964 w 2015"/>
              <a:gd name="T13" fmla="*/ 1993 h 2286"/>
              <a:gd name="T14" fmla="*/ 1972 w 2015"/>
              <a:gd name="T15" fmla="*/ 1836 h 2286"/>
              <a:gd name="T16" fmla="*/ 1994 w 2015"/>
              <a:gd name="T17" fmla="*/ 1744 h 2286"/>
              <a:gd name="T18" fmla="*/ 2008 w 2015"/>
              <a:gd name="T19" fmla="*/ 1594 h 2286"/>
              <a:gd name="T20" fmla="*/ 2005 w 2015"/>
              <a:gd name="T21" fmla="*/ 1407 h 2286"/>
              <a:gd name="T22" fmla="*/ 1997 w 2015"/>
              <a:gd name="T23" fmla="*/ 1312 h 2286"/>
              <a:gd name="T24" fmla="*/ 1986 w 2015"/>
              <a:gd name="T25" fmla="*/ 1138 h 2286"/>
              <a:gd name="T26" fmla="*/ 2014 w 2015"/>
              <a:gd name="T27" fmla="*/ 911 h 2286"/>
              <a:gd name="T28" fmla="*/ 1968 w 2015"/>
              <a:gd name="T29" fmla="*/ 818 h 2286"/>
              <a:gd name="T30" fmla="*/ 1999 w 2015"/>
              <a:gd name="T31" fmla="*/ 638 h 2286"/>
              <a:gd name="T32" fmla="*/ 1985 w 2015"/>
              <a:gd name="T33" fmla="*/ 408 h 2286"/>
              <a:gd name="T34" fmla="*/ 1973 w 2015"/>
              <a:gd name="T35" fmla="*/ 177 h 2286"/>
              <a:gd name="T36" fmla="*/ 1971 w 2015"/>
              <a:gd name="T37" fmla="*/ 35 h 2286"/>
              <a:gd name="T38" fmla="*/ 1894 w 2015"/>
              <a:gd name="T39" fmla="*/ 24 h 2286"/>
              <a:gd name="T40" fmla="*/ 1791 w 2015"/>
              <a:gd name="T41" fmla="*/ 46 h 2286"/>
              <a:gd name="T42" fmla="*/ 1629 w 2015"/>
              <a:gd name="T43" fmla="*/ 0 h 2286"/>
              <a:gd name="T44" fmla="*/ 1559 w 2015"/>
              <a:gd name="T45" fmla="*/ 41 h 2286"/>
              <a:gd name="T46" fmla="*/ 1386 w 2015"/>
              <a:gd name="T47" fmla="*/ 3 h 2286"/>
              <a:gd name="T48" fmla="*/ 1302 w 2015"/>
              <a:gd name="T49" fmla="*/ 26 h 2286"/>
              <a:gd name="T50" fmla="*/ 1211 w 2015"/>
              <a:gd name="T51" fmla="*/ 50 h 2286"/>
              <a:gd name="T52" fmla="*/ 1069 w 2015"/>
              <a:gd name="T53" fmla="*/ 7 h 2286"/>
              <a:gd name="T54" fmla="*/ 883 w 2015"/>
              <a:gd name="T55" fmla="*/ 14 h 2286"/>
              <a:gd name="T56" fmla="*/ 774 w 2015"/>
              <a:gd name="T57" fmla="*/ 62 h 2286"/>
              <a:gd name="T58" fmla="*/ 642 w 2015"/>
              <a:gd name="T59" fmla="*/ 19 h 2286"/>
              <a:gd name="T60" fmla="*/ 492 w 2015"/>
              <a:gd name="T61" fmla="*/ 41 h 2286"/>
              <a:gd name="T62" fmla="*/ 349 w 2015"/>
              <a:gd name="T63" fmla="*/ 16 h 2286"/>
              <a:gd name="T64" fmla="*/ 158 w 2015"/>
              <a:gd name="T65" fmla="*/ 55 h 2286"/>
              <a:gd name="T66" fmla="*/ 53 w 2015"/>
              <a:gd name="T67" fmla="*/ 50 h 2286"/>
              <a:gd name="T68" fmla="*/ 19 w 2015"/>
              <a:gd name="T69" fmla="*/ 241 h 2286"/>
              <a:gd name="T70" fmla="*/ 42 w 2015"/>
              <a:gd name="T71" fmla="*/ 503 h 2286"/>
              <a:gd name="T72" fmla="*/ 45 w 2015"/>
              <a:gd name="T73" fmla="*/ 692 h 2286"/>
              <a:gd name="T74" fmla="*/ 30 w 2015"/>
              <a:gd name="T75" fmla="*/ 854 h 2286"/>
              <a:gd name="T76" fmla="*/ 13 w 2015"/>
              <a:gd name="T77" fmla="*/ 1074 h 2286"/>
              <a:gd name="T78" fmla="*/ 29 w 2015"/>
              <a:gd name="T79" fmla="*/ 1298 h 2286"/>
              <a:gd name="T80" fmla="*/ 49 w 2015"/>
              <a:gd name="T81" fmla="*/ 1485 h 2286"/>
              <a:gd name="T82" fmla="*/ 10 w 2015"/>
              <a:gd name="T83" fmla="*/ 1702 h 2286"/>
              <a:gd name="T84" fmla="*/ 49 w 2015"/>
              <a:gd name="T85" fmla="*/ 1836 h 2286"/>
              <a:gd name="T86" fmla="*/ 56 w 2015"/>
              <a:gd name="T87" fmla="*/ 1993 h 2286"/>
              <a:gd name="T88" fmla="*/ 61 w 2015"/>
              <a:gd name="T89" fmla="*/ 2136 h 2286"/>
              <a:gd name="T90" fmla="*/ 31 w 2015"/>
              <a:gd name="T91" fmla="*/ 2233 h 2286"/>
              <a:gd name="T92" fmla="*/ 118 w 2015"/>
              <a:gd name="T93" fmla="*/ 2230 h 2286"/>
              <a:gd name="T94" fmla="*/ 261 w 2015"/>
              <a:gd name="T95" fmla="*/ 2236 h 2286"/>
              <a:gd name="T96" fmla="*/ 416 w 2015"/>
              <a:gd name="T97" fmla="*/ 2243 h 2286"/>
              <a:gd name="T98" fmla="*/ 510 w 2015"/>
              <a:gd name="T99" fmla="*/ 2265 h 2286"/>
              <a:gd name="T100" fmla="*/ 659 w 2015"/>
              <a:gd name="T101" fmla="*/ 2280 h 2286"/>
              <a:gd name="T102" fmla="*/ 847 w 2015"/>
              <a:gd name="T103" fmla="*/ 2277 h 2286"/>
              <a:gd name="T104" fmla="*/ 937 w 2015"/>
              <a:gd name="T105" fmla="*/ 2273 h 2286"/>
              <a:gd name="T106" fmla="*/ 1009 w 2015"/>
              <a:gd name="T107" fmla="*/ 2242 h 2286"/>
              <a:gd name="T108" fmla="*/ 1132 w 2015"/>
              <a:gd name="T109" fmla="*/ 2264 h 2286"/>
              <a:gd name="T110" fmla="*/ 1346 w 2015"/>
              <a:gd name="T111" fmla="*/ 2285 h 2286"/>
              <a:gd name="T112" fmla="*/ 1448 w 2015"/>
              <a:gd name="T113" fmla="*/ 2234 h 2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15" h="2286">
                <a:moveTo>
                  <a:pt x="1448" y="2234"/>
                </a:moveTo>
                <a:lnTo>
                  <a:pt x="1460" y="2230"/>
                </a:lnTo>
                <a:lnTo>
                  <a:pt x="1473" y="2228"/>
                </a:lnTo>
                <a:lnTo>
                  <a:pt x="1484" y="2227"/>
                </a:lnTo>
                <a:lnTo>
                  <a:pt x="1497" y="2227"/>
                </a:lnTo>
                <a:lnTo>
                  <a:pt x="1508" y="2228"/>
                </a:lnTo>
                <a:lnTo>
                  <a:pt x="1520" y="2230"/>
                </a:lnTo>
                <a:lnTo>
                  <a:pt x="1533" y="2234"/>
                </a:lnTo>
                <a:lnTo>
                  <a:pt x="1544" y="2237"/>
                </a:lnTo>
                <a:lnTo>
                  <a:pt x="1563" y="2246"/>
                </a:lnTo>
                <a:lnTo>
                  <a:pt x="1581" y="2255"/>
                </a:lnTo>
                <a:lnTo>
                  <a:pt x="1599" y="2263"/>
                </a:lnTo>
                <a:lnTo>
                  <a:pt x="1617" y="2270"/>
                </a:lnTo>
                <a:lnTo>
                  <a:pt x="1636" y="2275"/>
                </a:lnTo>
                <a:lnTo>
                  <a:pt x="1654" y="2280"/>
                </a:lnTo>
                <a:lnTo>
                  <a:pt x="1674" y="2281"/>
                </a:lnTo>
                <a:lnTo>
                  <a:pt x="1694" y="2280"/>
                </a:lnTo>
                <a:lnTo>
                  <a:pt x="1708" y="2270"/>
                </a:lnTo>
                <a:lnTo>
                  <a:pt x="1722" y="2260"/>
                </a:lnTo>
                <a:lnTo>
                  <a:pt x="1737" y="2255"/>
                </a:lnTo>
                <a:lnTo>
                  <a:pt x="1752" y="2250"/>
                </a:lnTo>
                <a:lnTo>
                  <a:pt x="1767" y="2248"/>
                </a:lnTo>
                <a:lnTo>
                  <a:pt x="1782" y="2248"/>
                </a:lnTo>
                <a:lnTo>
                  <a:pt x="1798" y="2248"/>
                </a:lnTo>
                <a:lnTo>
                  <a:pt x="1814" y="2250"/>
                </a:lnTo>
                <a:lnTo>
                  <a:pt x="1831" y="2252"/>
                </a:lnTo>
                <a:lnTo>
                  <a:pt x="1847" y="2256"/>
                </a:lnTo>
                <a:lnTo>
                  <a:pt x="1862" y="2260"/>
                </a:lnTo>
                <a:lnTo>
                  <a:pt x="1878" y="2264"/>
                </a:lnTo>
                <a:lnTo>
                  <a:pt x="1894" y="2268"/>
                </a:lnTo>
                <a:lnTo>
                  <a:pt x="1910" y="2273"/>
                </a:lnTo>
                <a:lnTo>
                  <a:pt x="1927" y="2277"/>
                </a:lnTo>
                <a:lnTo>
                  <a:pt x="1943" y="2280"/>
                </a:lnTo>
                <a:lnTo>
                  <a:pt x="1945" y="2280"/>
                </a:lnTo>
                <a:lnTo>
                  <a:pt x="1949" y="2280"/>
                </a:lnTo>
                <a:lnTo>
                  <a:pt x="1951" y="2281"/>
                </a:lnTo>
                <a:lnTo>
                  <a:pt x="1953" y="2281"/>
                </a:lnTo>
                <a:lnTo>
                  <a:pt x="1958" y="2275"/>
                </a:lnTo>
                <a:lnTo>
                  <a:pt x="1963" y="2270"/>
                </a:lnTo>
                <a:lnTo>
                  <a:pt x="1967" y="2264"/>
                </a:lnTo>
                <a:lnTo>
                  <a:pt x="1973" y="2258"/>
                </a:lnTo>
                <a:lnTo>
                  <a:pt x="1978" y="2252"/>
                </a:lnTo>
                <a:lnTo>
                  <a:pt x="1982" y="2246"/>
                </a:lnTo>
                <a:lnTo>
                  <a:pt x="1986" y="2240"/>
                </a:lnTo>
                <a:lnTo>
                  <a:pt x="1989" y="2233"/>
                </a:lnTo>
                <a:lnTo>
                  <a:pt x="1990" y="2227"/>
                </a:lnTo>
                <a:lnTo>
                  <a:pt x="1990" y="2220"/>
                </a:lnTo>
                <a:lnTo>
                  <a:pt x="1989" y="2213"/>
                </a:lnTo>
                <a:lnTo>
                  <a:pt x="1989" y="2206"/>
                </a:lnTo>
                <a:lnTo>
                  <a:pt x="1986" y="2191"/>
                </a:lnTo>
                <a:lnTo>
                  <a:pt x="1980" y="2177"/>
                </a:lnTo>
                <a:lnTo>
                  <a:pt x="1974" y="2163"/>
                </a:lnTo>
                <a:lnTo>
                  <a:pt x="1967" y="2149"/>
                </a:lnTo>
                <a:lnTo>
                  <a:pt x="1959" y="2136"/>
                </a:lnTo>
                <a:lnTo>
                  <a:pt x="1952" y="2123"/>
                </a:lnTo>
                <a:lnTo>
                  <a:pt x="1945" y="2109"/>
                </a:lnTo>
                <a:lnTo>
                  <a:pt x="1939" y="2095"/>
                </a:lnTo>
                <a:lnTo>
                  <a:pt x="1935" y="2075"/>
                </a:lnTo>
                <a:lnTo>
                  <a:pt x="1935" y="2058"/>
                </a:lnTo>
                <a:lnTo>
                  <a:pt x="1938" y="2040"/>
                </a:lnTo>
                <a:lnTo>
                  <a:pt x="1945" y="2024"/>
                </a:lnTo>
                <a:lnTo>
                  <a:pt x="1953" y="2008"/>
                </a:lnTo>
                <a:lnTo>
                  <a:pt x="1964" y="1993"/>
                </a:lnTo>
                <a:lnTo>
                  <a:pt x="1975" y="1977"/>
                </a:lnTo>
                <a:lnTo>
                  <a:pt x="1986" y="1962"/>
                </a:lnTo>
                <a:lnTo>
                  <a:pt x="1994" y="1943"/>
                </a:lnTo>
                <a:lnTo>
                  <a:pt x="1997" y="1924"/>
                </a:lnTo>
                <a:lnTo>
                  <a:pt x="1997" y="1907"/>
                </a:lnTo>
                <a:lnTo>
                  <a:pt x="1994" y="1889"/>
                </a:lnTo>
                <a:lnTo>
                  <a:pt x="1989" y="1871"/>
                </a:lnTo>
                <a:lnTo>
                  <a:pt x="1981" y="1854"/>
                </a:lnTo>
                <a:lnTo>
                  <a:pt x="1972" y="1836"/>
                </a:lnTo>
                <a:lnTo>
                  <a:pt x="1963" y="1819"/>
                </a:lnTo>
                <a:lnTo>
                  <a:pt x="1961" y="1816"/>
                </a:lnTo>
                <a:lnTo>
                  <a:pt x="1961" y="1810"/>
                </a:lnTo>
                <a:lnTo>
                  <a:pt x="1960" y="1804"/>
                </a:lnTo>
                <a:lnTo>
                  <a:pt x="1963" y="1801"/>
                </a:lnTo>
                <a:lnTo>
                  <a:pt x="1971" y="1787"/>
                </a:lnTo>
                <a:lnTo>
                  <a:pt x="1979" y="1773"/>
                </a:lnTo>
                <a:lnTo>
                  <a:pt x="1987" y="1759"/>
                </a:lnTo>
                <a:lnTo>
                  <a:pt x="1994" y="1744"/>
                </a:lnTo>
                <a:lnTo>
                  <a:pt x="2001" y="1729"/>
                </a:lnTo>
                <a:lnTo>
                  <a:pt x="2007" y="1714"/>
                </a:lnTo>
                <a:lnTo>
                  <a:pt x="2011" y="1697"/>
                </a:lnTo>
                <a:lnTo>
                  <a:pt x="2015" y="1682"/>
                </a:lnTo>
                <a:lnTo>
                  <a:pt x="2015" y="1616"/>
                </a:lnTo>
                <a:lnTo>
                  <a:pt x="2014" y="1611"/>
                </a:lnTo>
                <a:lnTo>
                  <a:pt x="2011" y="1606"/>
                </a:lnTo>
                <a:lnTo>
                  <a:pt x="2010" y="1600"/>
                </a:lnTo>
                <a:lnTo>
                  <a:pt x="2008" y="1594"/>
                </a:lnTo>
                <a:lnTo>
                  <a:pt x="1988" y="1576"/>
                </a:lnTo>
                <a:lnTo>
                  <a:pt x="1975" y="1555"/>
                </a:lnTo>
                <a:lnTo>
                  <a:pt x="1970" y="1533"/>
                </a:lnTo>
                <a:lnTo>
                  <a:pt x="1968" y="1510"/>
                </a:lnTo>
                <a:lnTo>
                  <a:pt x="1972" y="1485"/>
                </a:lnTo>
                <a:lnTo>
                  <a:pt x="1979" y="1461"/>
                </a:lnTo>
                <a:lnTo>
                  <a:pt x="1988" y="1437"/>
                </a:lnTo>
                <a:lnTo>
                  <a:pt x="2001" y="1415"/>
                </a:lnTo>
                <a:lnTo>
                  <a:pt x="2005" y="1407"/>
                </a:lnTo>
                <a:lnTo>
                  <a:pt x="2010" y="1399"/>
                </a:lnTo>
                <a:lnTo>
                  <a:pt x="2012" y="1389"/>
                </a:lnTo>
                <a:lnTo>
                  <a:pt x="2015" y="1380"/>
                </a:lnTo>
                <a:lnTo>
                  <a:pt x="2015" y="1353"/>
                </a:lnTo>
                <a:lnTo>
                  <a:pt x="2012" y="1345"/>
                </a:lnTo>
                <a:lnTo>
                  <a:pt x="2010" y="1337"/>
                </a:lnTo>
                <a:lnTo>
                  <a:pt x="2008" y="1330"/>
                </a:lnTo>
                <a:lnTo>
                  <a:pt x="2004" y="1323"/>
                </a:lnTo>
                <a:lnTo>
                  <a:pt x="1997" y="1312"/>
                </a:lnTo>
                <a:lnTo>
                  <a:pt x="1992" y="1298"/>
                </a:lnTo>
                <a:lnTo>
                  <a:pt x="1985" y="1284"/>
                </a:lnTo>
                <a:lnTo>
                  <a:pt x="1978" y="1269"/>
                </a:lnTo>
                <a:lnTo>
                  <a:pt x="1971" y="1245"/>
                </a:lnTo>
                <a:lnTo>
                  <a:pt x="1967" y="1219"/>
                </a:lnTo>
                <a:lnTo>
                  <a:pt x="1968" y="1195"/>
                </a:lnTo>
                <a:lnTo>
                  <a:pt x="1974" y="1170"/>
                </a:lnTo>
                <a:lnTo>
                  <a:pt x="1980" y="1154"/>
                </a:lnTo>
                <a:lnTo>
                  <a:pt x="1986" y="1138"/>
                </a:lnTo>
                <a:lnTo>
                  <a:pt x="1992" y="1122"/>
                </a:lnTo>
                <a:lnTo>
                  <a:pt x="1997" y="1106"/>
                </a:lnTo>
                <a:lnTo>
                  <a:pt x="2003" y="1089"/>
                </a:lnTo>
                <a:lnTo>
                  <a:pt x="2008" y="1073"/>
                </a:lnTo>
                <a:lnTo>
                  <a:pt x="2011" y="1057"/>
                </a:lnTo>
                <a:lnTo>
                  <a:pt x="2015" y="1041"/>
                </a:lnTo>
                <a:lnTo>
                  <a:pt x="2015" y="917"/>
                </a:lnTo>
                <a:lnTo>
                  <a:pt x="2014" y="913"/>
                </a:lnTo>
                <a:lnTo>
                  <a:pt x="2014" y="911"/>
                </a:lnTo>
                <a:lnTo>
                  <a:pt x="2012" y="907"/>
                </a:lnTo>
                <a:lnTo>
                  <a:pt x="2012" y="905"/>
                </a:lnTo>
                <a:lnTo>
                  <a:pt x="2009" y="891"/>
                </a:lnTo>
                <a:lnTo>
                  <a:pt x="2003" y="878"/>
                </a:lnTo>
                <a:lnTo>
                  <a:pt x="1997" y="866"/>
                </a:lnTo>
                <a:lnTo>
                  <a:pt x="1990" y="854"/>
                </a:lnTo>
                <a:lnTo>
                  <a:pt x="1982" y="843"/>
                </a:lnTo>
                <a:lnTo>
                  <a:pt x="1975" y="830"/>
                </a:lnTo>
                <a:lnTo>
                  <a:pt x="1968" y="818"/>
                </a:lnTo>
                <a:lnTo>
                  <a:pt x="1963" y="806"/>
                </a:lnTo>
                <a:lnTo>
                  <a:pt x="1957" y="782"/>
                </a:lnTo>
                <a:lnTo>
                  <a:pt x="1956" y="758"/>
                </a:lnTo>
                <a:lnTo>
                  <a:pt x="1959" y="734"/>
                </a:lnTo>
                <a:lnTo>
                  <a:pt x="1966" y="711"/>
                </a:lnTo>
                <a:lnTo>
                  <a:pt x="1975" y="692"/>
                </a:lnTo>
                <a:lnTo>
                  <a:pt x="1983" y="673"/>
                </a:lnTo>
                <a:lnTo>
                  <a:pt x="1992" y="655"/>
                </a:lnTo>
                <a:lnTo>
                  <a:pt x="1999" y="638"/>
                </a:lnTo>
                <a:lnTo>
                  <a:pt x="2004" y="619"/>
                </a:lnTo>
                <a:lnTo>
                  <a:pt x="2008" y="600"/>
                </a:lnTo>
                <a:lnTo>
                  <a:pt x="2009" y="581"/>
                </a:lnTo>
                <a:lnTo>
                  <a:pt x="2008" y="561"/>
                </a:lnTo>
                <a:lnTo>
                  <a:pt x="1988" y="533"/>
                </a:lnTo>
                <a:lnTo>
                  <a:pt x="1979" y="503"/>
                </a:lnTo>
                <a:lnTo>
                  <a:pt x="1975" y="473"/>
                </a:lnTo>
                <a:lnTo>
                  <a:pt x="1978" y="441"/>
                </a:lnTo>
                <a:lnTo>
                  <a:pt x="1985" y="408"/>
                </a:lnTo>
                <a:lnTo>
                  <a:pt x="1993" y="377"/>
                </a:lnTo>
                <a:lnTo>
                  <a:pt x="2001" y="344"/>
                </a:lnTo>
                <a:lnTo>
                  <a:pt x="2008" y="312"/>
                </a:lnTo>
                <a:lnTo>
                  <a:pt x="2010" y="288"/>
                </a:lnTo>
                <a:lnTo>
                  <a:pt x="2007" y="263"/>
                </a:lnTo>
                <a:lnTo>
                  <a:pt x="2001" y="241"/>
                </a:lnTo>
                <a:lnTo>
                  <a:pt x="1993" y="219"/>
                </a:lnTo>
                <a:lnTo>
                  <a:pt x="1983" y="199"/>
                </a:lnTo>
                <a:lnTo>
                  <a:pt x="1973" y="177"/>
                </a:lnTo>
                <a:lnTo>
                  <a:pt x="1963" y="155"/>
                </a:lnTo>
                <a:lnTo>
                  <a:pt x="1954" y="133"/>
                </a:lnTo>
                <a:lnTo>
                  <a:pt x="1951" y="109"/>
                </a:lnTo>
                <a:lnTo>
                  <a:pt x="1956" y="86"/>
                </a:lnTo>
                <a:lnTo>
                  <a:pt x="1963" y="63"/>
                </a:lnTo>
                <a:lnTo>
                  <a:pt x="1970" y="40"/>
                </a:lnTo>
                <a:lnTo>
                  <a:pt x="1971" y="39"/>
                </a:lnTo>
                <a:lnTo>
                  <a:pt x="1971" y="38"/>
                </a:lnTo>
                <a:lnTo>
                  <a:pt x="1971" y="35"/>
                </a:lnTo>
                <a:lnTo>
                  <a:pt x="1971" y="34"/>
                </a:lnTo>
                <a:lnTo>
                  <a:pt x="1970" y="34"/>
                </a:lnTo>
                <a:lnTo>
                  <a:pt x="1970" y="33"/>
                </a:lnTo>
                <a:lnTo>
                  <a:pt x="1968" y="33"/>
                </a:lnTo>
                <a:lnTo>
                  <a:pt x="1967" y="32"/>
                </a:lnTo>
                <a:lnTo>
                  <a:pt x="1949" y="24"/>
                </a:lnTo>
                <a:lnTo>
                  <a:pt x="1930" y="20"/>
                </a:lnTo>
                <a:lnTo>
                  <a:pt x="1913" y="20"/>
                </a:lnTo>
                <a:lnTo>
                  <a:pt x="1894" y="24"/>
                </a:lnTo>
                <a:lnTo>
                  <a:pt x="1877" y="28"/>
                </a:lnTo>
                <a:lnTo>
                  <a:pt x="1859" y="36"/>
                </a:lnTo>
                <a:lnTo>
                  <a:pt x="1842" y="46"/>
                </a:lnTo>
                <a:lnTo>
                  <a:pt x="1825" y="55"/>
                </a:lnTo>
                <a:lnTo>
                  <a:pt x="1821" y="55"/>
                </a:lnTo>
                <a:lnTo>
                  <a:pt x="1815" y="56"/>
                </a:lnTo>
                <a:lnTo>
                  <a:pt x="1810" y="56"/>
                </a:lnTo>
                <a:lnTo>
                  <a:pt x="1806" y="55"/>
                </a:lnTo>
                <a:lnTo>
                  <a:pt x="1791" y="46"/>
                </a:lnTo>
                <a:lnTo>
                  <a:pt x="1775" y="36"/>
                </a:lnTo>
                <a:lnTo>
                  <a:pt x="1759" y="28"/>
                </a:lnTo>
                <a:lnTo>
                  <a:pt x="1742" y="20"/>
                </a:lnTo>
                <a:lnTo>
                  <a:pt x="1725" y="13"/>
                </a:lnTo>
                <a:lnTo>
                  <a:pt x="1709" y="7"/>
                </a:lnTo>
                <a:lnTo>
                  <a:pt x="1692" y="4"/>
                </a:lnTo>
                <a:lnTo>
                  <a:pt x="1674" y="0"/>
                </a:lnTo>
                <a:lnTo>
                  <a:pt x="1634" y="0"/>
                </a:lnTo>
                <a:lnTo>
                  <a:pt x="1629" y="0"/>
                </a:lnTo>
                <a:lnTo>
                  <a:pt x="1625" y="2"/>
                </a:lnTo>
                <a:lnTo>
                  <a:pt x="1621" y="3"/>
                </a:lnTo>
                <a:lnTo>
                  <a:pt x="1616" y="4"/>
                </a:lnTo>
                <a:lnTo>
                  <a:pt x="1612" y="5"/>
                </a:lnTo>
                <a:lnTo>
                  <a:pt x="1608" y="6"/>
                </a:lnTo>
                <a:lnTo>
                  <a:pt x="1603" y="7"/>
                </a:lnTo>
                <a:lnTo>
                  <a:pt x="1599" y="9"/>
                </a:lnTo>
                <a:lnTo>
                  <a:pt x="1580" y="28"/>
                </a:lnTo>
                <a:lnTo>
                  <a:pt x="1559" y="41"/>
                </a:lnTo>
                <a:lnTo>
                  <a:pt x="1537" y="47"/>
                </a:lnTo>
                <a:lnTo>
                  <a:pt x="1513" y="49"/>
                </a:lnTo>
                <a:lnTo>
                  <a:pt x="1489" y="46"/>
                </a:lnTo>
                <a:lnTo>
                  <a:pt x="1464" y="39"/>
                </a:lnTo>
                <a:lnTo>
                  <a:pt x="1441" y="28"/>
                </a:lnTo>
                <a:lnTo>
                  <a:pt x="1419" y="17"/>
                </a:lnTo>
                <a:lnTo>
                  <a:pt x="1409" y="10"/>
                </a:lnTo>
                <a:lnTo>
                  <a:pt x="1397" y="5"/>
                </a:lnTo>
                <a:lnTo>
                  <a:pt x="1386" y="3"/>
                </a:lnTo>
                <a:lnTo>
                  <a:pt x="1373" y="2"/>
                </a:lnTo>
                <a:lnTo>
                  <a:pt x="1361" y="2"/>
                </a:lnTo>
                <a:lnTo>
                  <a:pt x="1349" y="4"/>
                </a:lnTo>
                <a:lnTo>
                  <a:pt x="1337" y="7"/>
                </a:lnTo>
                <a:lnTo>
                  <a:pt x="1327" y="13"/>
                </a:lnTo>
                <a:lnTo>
                  <a:pt x="1321" y="16"/>
                </a:lnTo>
                <a:lnTo>
                  <a:pt x="1315" y="19"/>
                </a:lnTo>
                <a:lnTo>
                  <a:pt x="1308" y="22"/>
                </a:lnTo>
                <a:lnTo>
                  <a:pt x="1302" y="26"/>
                </a:lnTo>
                <a:lnTo>
                  <a:pt x="1295" y="29"/>
                </a:lnTo>
                <a:lnTo>
                  <a:pt x="1288" y="33"/>
                </a:lnTo>
                <a:lnTo>
                  <a:pt x="1280" y="36"/>
                </a:lnTo>
                <a:lnTo>
                  <a:pt x="1273" y="40"/>
                </a:lnTo>
                <a:lnTo>
                  <a:pt x="1262" y="43"/>
                </a:lnTo>
                <a:lnTo>
                  <a:pt x="1249" y="47"/>
                </a:lnTo>
                <a:lnTo>
                  <a:pt x="1236" y="49"/>
                </a:lnTo>
                <a:lnTo>
                  <a:pt x="1223" y="50"/>
                </a:lnTo>
                <a:lnTo>
                  <a:pt x="1211" y="50"/>
                </a:lnTo>
                <a:lnTo>
                  <a:pt x="1198" y="49"/>
                </a:lnTo>
                <a:lnTo>
                  <a:pt x="1185" y="47"/>
                </a:lnTo>
                <a:lnTo>
                  <a:pt x="1174" y="43"/>
                </a:lnTo>
                <a:lnTo>
                  <a:pt x="1156" y="36"/>
                </a:lnTo>
                <a:lnTo>
                  <a:pt x="1139" y="29"/>
                </a:lnTo>
                <a:lnTo>
                  <a:pt x="1122" y="24"/>
                </a:lnTo>
                <a:lnTo>
                  <a:pt x="1104" y="18"/>
                </a:lnTo>
                <a:lnTo>
                  <a:pt x="1087" y="13"/>
                </a:lnTo>
                <a:lnTo>
                  <a:pt x="1069" y="7"/>
                </a:lnTo>
                <a:lnTo>
                  <a:pt x="1051" y="4"/>
                </a:lnTo>
                <a:lnTo>
                  <a:pt x="1033" y="0"/>
                </a:lnTo>
                <a:lnTo>
                  <a:pt x="930" y="0"/>
                </a:lnTo>
                <a:lnTo>
                  <a:pt x="926" y="2"/>
                </a:lnTo>
                <a:lnTo>
                  <a:pt x="920" y="3"/>
                </a:lnTo>
                <a:lnTo>
                  <a:pt x="915" y="4"/>
                </a:lnTo>
                <a:lnTo>
                  <a:pt x="910" y="5"/>
                </a:lnTo>
                <a:lnTo>
                  <a:pt x="896" y="9"/>
                </a:lnTo>
                <a:lnTo>
                  <a:pt x="883" y="14"/>
                </a:lnTo>
                <a:lnTo>
                  <a:pt x="870" y="20"/>
                </a:lnTo>
                <a:lnTo>
                  <a:pt x="859" y="27"/>
                </a:lnTo>
                <a:lnTo>
                  <a:pt x="847" y="35"/>
                </a:lnTo>
                <a:lnTo>
                  <a:pt x="834" y="42"/>
                </a:lnTo>
                <a:lnTo>
                  <a:pt x="823" y="49"/>
                </a:lnTo>
                <a:lnTo>
                  <a:pt x="810" y="55"/>
                </a:lnTo>
                <a:lnTo>
                  <a:pt x="798" y="58"/>
                </a:lnTo>
                <a:lnTo>
                  <a:pt x="787" y="61"/>
                </a:lnTo>
                <a:lnTo>
                  <a:pt x="774" y="62"/>
                </a:lnTo>
                <a:lnTo>
                  <a:pt x="762" y="62"/>
                </a:lnTo>
                <a:lnTo>
                  <a:pt x="751" y="61"/>
                </a:lnTo>
                <a:lnTo>
                  <a:pt x="738" y="58"/>
                </a:lnTo>
                <a:lnTo>
                  <a:pt x="726" y="55"/>
                </a:lnTo>
                <a:lnTo>
                  <a:pt x="715" y="51"/>
                </a:lnTo>
                <a:lnTo>
                  <a:pt x="696" y="42"/>
                </a:lnTo>
                <a:lnTo>
                  <a:pt x="678" y="34"/>
                </a:lnTo>
                <a:lnTo>
                  <a:pt x="659" y="26"/>
                </a:lnTo>
                <a:lnTo>
                  <a:pt x="642" y="19"/>
                </a:lnTo>
                <a:lnTo>
                  <a:pt x="623" y="13"/>
                </a:lnTo>
                <a:lnTo>
                  <a:pt x="605" y="9"/>
                </a:lnTo>
                <a:lnTo>
                  <a:pt x="585" y="7"/>
                </a:lnTo>
                <a:lnTo>
                  <a:pt x="565" y="9"/>
                </a:lnTo>
                <a:lnTo>
                  <a:pt x="552" y="19"/>
                </a:lnTo>
                <a:lnTo>
                  <a:pt x="538" y="28"/>
                </a:lnTo>
                <a:lnTo>
                  <a:pt x="523" y="34"/>
                </a:lnTo>
                <a:lnTo>
                  <a:pt x="507" y="39"/>
                </a:lnTo>
                <a:lnTo>
                  <a:pt x="492" y="41"/>
                </a:lnTo>
                <a:lnTo>
                  <a:pt x="477" y="41"/>
                </a:lnTo>
                <a:lnTo>
                  <a:pt x="461" y="41"/>
                </a:lnTo>
                <a:lnTo>
                  <a:pt x="445" y="39"/>
                </a:lnTo>
                <a:lnTo>
                  <a:pt x="429" y="36"/>
                </a:lnTo>
                <a:lnTo>
                  <a:pt x="412" y="33"/>
                </a:lnTo>
                <a:lnTo>
                  <a:pt x="397" y="28"/>
                </a:lnTo>
                <a:lnTo>
                  <a:pt x="381" y="25"/>
                </a:lnTo>
                <a:lnTo>
                  <a:pt x="365" y="20"/>
                </a:lnTo>
                <a:lnTo>
                  <a:pt x="349" y="16"/>
                </a:lnTo>
                <a:lnTo>
                  <a:pt x="333" y="12"/>
                </a:lnTo>
                <a:lnTo>
                  <a:pt x="316" y="9"/>
                </a:lnTo>
                <a:lnTo>
                  <a:pt x="291" y="6"/>
                </a:lnTo>
                <a:lnTo>
                  <a:pt x="268" y="10"/>
                </a:lnTo>
                <a:lnTo>
                  <a:pt x="245" y="16"/>
                </a:lnTo>
                <a:lnTo>
                  <a:pt x="222" y="24"/>
                </a:lnTo>
                <a:lnTo>
                  <a:pt x="202" y="34"/>
                </a:lnTo>
                <a:lnTo>
                  <a:pt x="180" y="44"/>
                </a:lnTo>
                <a:lnTo>
                  <a:pt x="158" y="55"/>
                </a:lnTo>
                <a:lnTo>
                  <a:pt x="136" y="63"/>
                </a:lnTo>
                <a:lnTo>
                  <a:pt x="125" y="65"/>
                </a:lnTo>
                <a:lnTo>
                  <a:pt x="116" y="66"/>
                </a:lnTo>
                <a:lnTo>
                  <a:pt x="105" y="65"/>
                </a:lnTo>
                <a:lnTo>
                  <a:pt x="95" y="63"/>
                </a:lnTo>
                <a:lnTo>
                  <a:pt x="85" y="61"/>
                </a:lnTo>
                <a:lnTo>
                  <a:pt x="74" y="57"/>
                </a:lnTo>
                <a:lnTo>
                  <a:pt x="64" y="54"/>
                </a:lnTo>
                <a:lnTo>
                  <a:pt x="53" y="50"/>
                </a:lnTo>
                <a:lnTo>
                  <a:pt x="60" y="70"/>
                </a:lnTo>
                <a:lnTo>
                  <a:pt x="67" y="91"/>
                </a:lnTo>
                <a:lnTo>
                  <a:pt x="70" y="112"/>
                </a:lnTo>
                <a:lnTo>
                  <a:pt x="66" y="133"/>
                </a:lnTo>
                <a:lnTo>
                  <a:pt x="58" y="155"/>
                </a:lnTo>
                <a:lnTo>
                  <a:pt x="48" y="177"/>
                </a:lnTo>
                <a:lnTo>
                  <a:pt x="37" y="199"/>
                </a:lnTo>
                <a:lnTo>
                  <a:pt x="28" y="219"/>
                </a:lnTo>
                <a:lnTo>
                  <a:pt x="19" y="241"/>
                </a:lnTo>
                <a:lnTo>
                  <a:pt x="13" y="263"/>
                </a:lnTo>
                <a:lnTo>
                  <a:pt x="10" y="288"/>
                </a:lnTo>
                <a:lnTo>
                  <a:pt x="12" y="312"/>
                </a:lnTo>
                <a:lnTo>
                  <a:pt x="19" y="344"/>
                </a:lnTo>
                <a:lnTo>
                  <a:pt x="28" y="377"/>
                </a:lnTo>
                <a:lnTo>
                  <a:pt x="36" y="408"/>
                </a:lnTo>
                <a:lnTo>
                  <a:pt x="43" y="441"/>
                </a:lnTo>
                <a:lnTo>
                  <a:pt x="45" y="473"/>
                </a:lnTo>
                <a:lnTo>
                  <a:pt x="42" y="503"/>
                </a:lnTo>
                <a:lnTo>
                  <a:pt x="31" y="533"/>
                </a:lnTo>
                <a:lnTo>
                  <a:pt x="12" y="561"/>
                </a:lnTo>
                <a:lnTo>
                  <a:pt x="10" y="581"/>
                </a:lnTo>
                <a:lnTo>
                  <a:pt x="12" y="600"/>
                </a:lnTo>
                <a:lnTo>
                  <a:pt x="16" y="619"/>
                </a:lnTo>
                <a:lnTo>
                  <a:pt x="22" y="638"/>
                </a:lnTo>
                <a:lnTo>
                  <a:pt x="29" y="655"/>
                </a:lnTo>
                <a:lnTo>
                  <a:pt x="37" y="673"/>
                </a:lnTo>
                <a:lnTo>
                  <a:pt x="45" y="692"/>
                </a:lnTo>
                <a:lnTo>
                  <a:pt x="55" y="711"/>
                </a:lnTo>
                <a:lnTo>
                  <a:pt x="61" y="734"/>
                </a:lnTo>
                <a:lnTo>
                  <a:pt x="65" y="758"/>
                </a:lnTo>
                <a:lnTo>
                  <a:pt x="64" y="782"/>
                </a:lnTo>
                <a:lnTo>
                  <a:pt x="58" y="806"/>
                </a:lnTo>
                <a:lnTo>
                  <a:pt x="52" y="818"/>
                </a:lnTo>
                <a:lnTo>
                  <a:pt x="45" y="830"/>
                </a:lnTo>
                <a:lnTo>
                  <a:pt x="38" y="843"/>
                </a:lnTo>
                <a:lnTo>
                  <a:pt x="30" y="854"/>
                </a:lnTo>
                <a:lnTo>
                  <a:pt x="23" y="866"/>
                </a:lnTo>
                <a:lnTo>
                  <a:pt x="17" y="878"/>
                </a:lnTo>
                <a:lnTo>
                  <a:pt x="12" y="891"/>
                </a:lnTo>
                <a:lnTo>
                  <a:pt x="8" y="905"/>
                </a:lnTo>
                <a:lnTo>
                  <a:pt x="1" y="940"/>
                </a:lnTo>
                <a:lnTo>
                  <a:pt x="0" y="973"/>
                </a:lnTo>
                <a:lnTo>
                  <a:pt x="1" y="1007"/>
                </a:lnTo>
                <a:lnTo>
                  <a:pt x="6" y="1041"/>
                </a:lnTo>
                <a:lnTo>
                  <a:pt x="13" y="1074"/>
                </a:lnTo>
                <a:lnTo>
                  <a:pt x="22" y="1107"/>
                </a:lnTo>
                <a:lnTo>
                  <a:pt x="34" y="1138"/>
                </a:lnTo>
                <a:lnTo>
                  <a:pt x="46" y="1170"/>
                </a:lnTo>
                <a:lnTo>
                  <a:pt x="52" y="1195"/>
                </a:lnTo>
                <a:lnTo>
                  <a:pt x="53" y="1219"/>
                </a:lnTo>
                <a:lnTo>
                  <a:pt x="50" y="1245"/>
                </a:lnTo>
                <a:lnTo>
                  <a:pt x="43" y="1269"/>
                </a:lnTo>
                <a:lnTo>
                  <a:pt x="36" y="1284"/>
                </a:lnTo>
                <a:lnTo>
                  <a:pt x="29" y="1298"/>
                </a:lnTo>
                <a:lnTo>
                  <a:pt x="22" y="1312"/>
                </a:lnTo>
                <a:lnTo>
                  <a:pt x="16" y="1323"/>
                </a:lnTo>
                <a:lnTo>
                  <a:pt x="8" y="1345"/>
                </a:lnTo>
                <a:lnTo>
                  <a:pt x="6" y="1368"/>
                </a:lnTo>
                <a:lnTo>
                  <a:pt x="9" y="1393"/>
                </a:lnTo>
                <a:lnTo>
                  <a:pt x="20" y="1415"/>
                </a:lnTo>
                <a:lnTo>
                  <a:pt x="31" y="1437"/>
                </a:lnTo>
                <a:lnTo>
                  <a:pt x="42" y="1461"/>
                </a:lnTo>
                <a:lnTo>
                  <a:pt x="49" y="1485"/>
                </a:lnTo>
                <a:lnTo>
                  <a:pt x="52" y="1510"/>
                </a:lnTo>
                <a:lnTo>
                  <a:pt x="50" y="1533"/>
                </a:lnTo>
                <a:lnTo>
                  <a:pt x="44" y="1555"/>
                </a:lnTo>
                <a:lnTo>
                  <a:pt x="31" y="1576"/>
                </a:lnTo>
                <a:lnTo>
                  <a:pt x="12" y="1594"/>
                </a:lnTo>
                <a:lnTo>
                  <a:pt x="5" y="1622"/>
                </a:lnTo>
                <a:lnTo>
                  <a:pt x="2" y="1649"/>
                </a:lnTo>
                <a:lnTo>
                  <a:pt x="5" y="1675"/>
                </a:lnTo>
                <a:lnTo>
                  <a:pt x="10" y="1702"/>
                </a:lnTo>
                <a:lnTo>
                  <a:pt x="20" y="1728"/>
                </a:lnTo>
                <a:lnTo>
                  <a:pt x="31" y="1753"/>
                </a:lnTo>
                <a:lnTo>
                  <a:pt x="44" y="1777"/>
                </a:lnTo>
                <a:lnTo>
                  <a:pt x="58" y="1801"/>
                </a:lnTo>
                <a:lnTo>
                  <a:pt x="59" y="1804"/>
                </a:lnTo>
                <a:lnTo>
                  <a:pt x="59" y="1810"/>
                </a:lnTo>
                <a:lnTo>
                  <a:pt x="58" y="1816"/>
                </a:lnTo>
                <a:lnTo>
                  <a:pt x="58" y="1819"/>
                </a:lnTo>
                <a:lnTo>
                  <a:pt x="49" y="1836"/>
                </a:lnTo>
                <a:lnTo>
                  <a:pt x="39" y="1854"/>
                </a:lnTo>
                <a:lnTo>
                  <a:pt x="32" y="1871"/>
                </a:lnTo>
                <a:lnTo>
                  <a:pt x="27" y="1889"/>
                </a:lnTo>
                <a:lnTo>
                  <a:pt x="23" y="1907"/>
                </a:lnTo>
                <a:lnTo>
                  <a:pt x="23" y="1924"/>
                </a:lnTo>
                <a:lnTo>
                  <a:pt x="27" y="1943"/>
                </a:lnTo>
                <a:lnTo>
                  <a:pt x="35" y="1962"/>
                </a:lnTo>
                <a:lnTo>
                  <a:pt x="45" y="1977"/>
                </a:lnTo>
                <a:lnTo>
                  <a:pt x="56" y="1993"/>
                </a:lnTo>
                <a:lnTo>
                  <a:pt x="66" y="2008"/>
                </a:lnTo>
                <a:lnTo>
                  <a:pt x="75" y="2024"/>
                </a:lnTo>
                <a:lnTo>
                  <a:pt x="81" y="2040"/>
                </a:lnTo>
                <a:lnTo>
                  <a:pt x="86" y="2058"/>
                </a:lnTo>
                <a:lnTo>
                  <a:pt x="86" y="2075"/>
                </a:lnTo>
                <a:lnTo>
                  <a:pt x="81" y="2095"/>
                </a:lnTo>
                <a:lnTo>
                  <a:pt x="75" y="2109"/>
                </a:lnTo>
                <a:lnTo>
                  <a:pt x="68" y="2123"/>
                </a:lnTo>
                <a:lnTo>
                  <a:pt x="61" y="2136"/>
                </a:lnTo>
                <a:lnTo>
                  <a:pt x="53" y="2149"/>
                </a:lnTo>
                <a:lnTo>
                  <a:pt x="46" y="2163"/>
                </a:lnTo>
                <a:lnTo>
                  <a:pt x="41" y="2177"/>
                </a:lnTo>
                <a:lnTo>
                  <a:pt x="35" y="2191"/>
                </a:lnTo>
                <a:lnTo>
                  <a:pt x="31" y="2206"/>
                </a:lnTo>
                <a:lnTo>
                  <a:pt x="31" y="2213"/>
                </a:lnTo>
                <a:lnTo>
                  <a:pt x="30" y="2220"/>
                </a:lnTo>
                <a:lnTo>
                  <a:pt x="30" y="2227"/>
                </a:lnTo>
                <a:lnTo>
                  <a:pt x="31" y="2233"/>
                </a:lnTo>
                <a:lnTo>
                  <a:pt x="35" y="2241"/>
                </a:lnTo>
                <a:lnTo>
                  <a:pt x="39" y="2248"/>
                </a:lnTo>
                <a:lnTo>
                  <a:pt x="44" y="2255"/>
                </a:lnTo>
                <a:lnTo>
                  <a:pt x="49" y="2260"/>
                </a:lnTo>
                <a:lnTo>
                  <a:pt x="64" y="2257"/>
                </a:lnTo>
                <a:lnTo>
                  <a:pt x="78" y="2251"/>
                </a:lnTo>
                <a:lnTo>
                  <a:pt x="92" y="2245"/>
                </a:lnTo>
                <a:lnTo>
                  <a:pt x="105" y="2238"/>
                </a:lnTo>
                <a:lnTo>
                  <a:pt x="118" y="2230"/>
                </a:lnTo>
                <a:lnTo>
                  <a:pt x="131" y="2223"/>
                </a:lnTo>
                <a:lnTo>
                  <a:pt x="144" y="2216"/>
                </a:lnTo>
                <a:lnTo>
                  <a:pt x="158" y="2211"/>
                </a:lnTo>
                <a:lnTo>
                  <a:pt x="177" y="2206"/>
                </a:lnTo>
                <a:lnTo>
                  <a:pt x="195" y="2206"/>
                </a:lnTo>
                <a:lnTo>
                  <a:pt x="212" y="2211"/>
                </a:lnTo>
                <a:lnTo>
                  <a:pt x="229" y="2216"/>
                </a:lnTo>
                <a:lnTo>
                  <a:pt x="246" y="2226"/>
                </a:lnTo>
                <a:lnTo>
                  <a:pt x="261" y="2236"/>
                </a:lnTo>
                <a:lnTo>
                  <a:pt x="277" y="2246"/>
                </a:lnTo>
                <a:lnTo>
                  <a:pt x="292" y="2257"/>
                </a:lnTo>
                <a:lnTo>
                  <a:pt x="311" y="2265"/>
                </a:lnTo>
                <a:lnTo>
                  <a:pt x="329" y="2268"/>
                </a:lnTo>
                <a:lnTo>
                  <a:pt x="346" y="2268"/>
                </a:lnTo>
                <a:lnTo>
                  <a:pt x="365" y="2265"/>
                </a:lnTo>
                <a:lnTo>
                  <a:pt x="382" y="2259"/>
                </a:lnTo>
                <a:lnTo>
                  <a:pt x="400" y="2252"/>
                </a:lnTo>
                <a:lnTo>
                  <a:pt x="416" y="2243"/>
                </a:lnTo>
                <a:lnTo>
                  <a:pt x="433" y="2234"/>
                </a:lnTo>
                <a:lnTo>
                  <a:pt x="437" y="2234"/>
                </a:lnTo>
                <a:lnTo>
                  <a:pt x="443" y="2233"/>
                </a:lnTo>
                <a:lnTo>
                  <a:pt x="448" y="2233"/>
                </a:lnTo>
                <a:lnTo>
                  <a:pt x="453" y="2234"/>
                </a:lnTo>
                <a:lnTo>
                  <a:pt x="467" y="2242"/>
                </a:lnTo>
                <a:lnTo>
                  <a:pt x="481" y="2250"/>
                </a:lnTo>
                <a:lnTo>
                  <a:pt x="495" y="2258"/>
                </a:lnTo>
                <a:lnTo>
                  <a:pt x="510" y="2265"/>
                </a:lnTo>
                <a:lnTo>
                  <a:pt x="524" y="2272"/>
                </a:lnTo>
                <a:lnTo>
                  <a:pt x="539" y="2278"/>
                </a:lnTo>
                <a:lnTo>
                  <a:pt x="555" y="2282"/>
                </a:lnTo>
                <a:lnTo>
                  <a:pt x="570" y="2286"/>
                </a:lnTo>
                <a:lnTo>
                  <a:pt x="640" y="2286"/>
                </a:lnTo>
                <a:lnTo>
                  <a:pt x="644" y="2285"/>
                </a:lnTo>
                <a:lnTo>
                  <a:pt x="650" y="2282"/>
                </a:lnTo>
                <a:lnTo>
                  <a:pt x="655" y="2281"/>
                </a:lnTo>
                <a:lnTo>
                  <a:pt x="659" y="2280"/>
                </a:lnTo>
                <a:lnTo>
                  <a:pt x="678" y="2260"/>
                </a:lnTo>
                <a:lnTo>
                  <a:pt x="699" y="2248"/>
                </a:lnTo>
                <a:lnTo>
                  <a:pt x="722" y="2242"/>
                </a:lnTo>
                <a:lnTo>
                  <a:pt x="745" y="2240"/>
                </a:lnTo>
                <a:lnTo>
                  <a:pt x="769" y="2243"/>
                </a:lnTo>
                <a:lnTo>
                  <a:pt x="794" y="2250"/>
                </a:lnTo>
                <a:lnTo>
                  <a:pt x="818" y="2260"/>
                </a:lnTo>
                <a:lnTo>
                  <a:pt x="840" y="2272"/>
                </a:lnTo>
                <a:lnTo>
                  <a:pt x="847" y="2277"/>
                </a:lnTo>
                <a:lnTo>
                  <a:pt x="855" y="2280"/>
                </a:lnTo>
                <a:lnTo>
                  <a:pt x="864" y="2284"/>
                </a:lnTo>
                <a:lnTo>
                  <a:pt x="872" y="2286"/>
                </a:lnTo>
                <a:lnTo>
                  <a:pt x="904" y="2286"/>
                </a:lnTo>
                <a:lnTo>
                  <a:pt x="911" y="2284"/>
                </a:lnTo>
                <a:lnTo>
                  <a:pt x="918" y="2282"/>
                </a:lnTo>
                <a:lnTo>
                  <a:pt x="925" y="2279"/>
                </a:lnTo>
                <a:lnTo>
                  <a:pt x="932" y="2275"/>
                </a:lnTo>
                <a:lnTo>
                  <a:pt x="937" y="2273"/>
                </a:lnTo>
                <a:lnTo>
                  <a:pt x="943" y="2270"/>
                </a:lnTo>
                <a:lnTo>
                  <a:pt x="950" y="2266"/>
                </a:lnTo>
                <a:lnTo>
                  <a:pt x="957" y="2263"/>
                </a:lnTo>
                <a:lnTo>
                  <a:pt x="964" y="2259"/>
                </a:lnTo>
                <a:lnTo>
                  <a:pt x="971" y="2256"/>
                </a:lnTo>
                <a:lnTo>
                  <a:pt x="978" y="2252"/>
                </a:lnTo>
                <a:lnTo>
                  <a:pt x="985" y="2249"/>
                </a:lnTo>
                <a:lnTo>
                  <a:pt x="996" y="2245"/>
                </a:lnTo>
                <a:lnTo>
                  <a:pt x="1009" y="2242"/>
                </a:lnTo>
                <a:lnTo>
                  <a:pt x="1022" y="2240"/>
                </a:lnTo>
                <a:lnTo>
                  <a:pt x="1035" y="2238"/>
                </a:lnTo>
                <a:lnTo>
                  <a:pt x="1047" y="2238"/>
                </a:lnTo>
                <a:lnTo>
                  <a:pt x="1060" y="2240"/>
                </a:lnTo>
                <a:lnTo>
                  <a:pt x="1073" y="2242"/>
                </a:lnTo>
                <a:lnTo>
                  <a:pt x="1084" y="2245"/>
                </a:lnTo>
                <a:lnTo>
                  <a:pt x="1101" y="2252"/>
                </a:lnTo>
                <a:lnTo>
                  <a:pt x="1116" y="2258"/>
                </a:lnTo>
                <a:lnTo>
                  <a:pt x="1132" y="2264"/>
                </a:lnTo>
                <a:lnTo>
                  <a:pt x="1147" y="2268"/>
                </a:lnTo>
                <a:lnTo>
                  <a:pt x="1163" y="2274"/>
                </a:lnTo>
                <a:lnTo>
                  <a:pt x="1179" y="2279"/>
                </a:lnTo>
                <a:lnTo>
                  <a:pt x="1196" y="2282"/>
                </a:lnTo>
                <a:lnTo>
                  <a:pt x="1212" y="2286"/>
                </a:lnTo>
                <a:lnTo>
                  <a:pt x="1339" y="2286"/>
                </a:lnTo>
                <a:lnTo>
                  <a:pt x="1342" y="2285"/>
                </a:lnTo>
                <a:lnTo>
                  <a:pt x="1344" y="2285"/>
                </a:lnTo>
                <a:lnTo>
                  <a:pt x="1346" y="2285"/>
                </a:lnTo>
                <a:lnTo>
                  <a:pt x="1349" y="2284"/>
                </a:lnTo>
                <a:lnTo>
                  <a:pt x="1362" y="2280"/>
                </a:lnTo>
                <a:lnTo>
                  <a:pt x="1375" y="2274"/>
                </a:lnTo>
                <a:lnTo>
                  <a:pt x="1388" y="2268"/>
                </a:lnTo>
                <a:lnTo>
                  <a:pt x="1400" y="2262"/>
                </a:lnTo>
                <a:lnTo>
                  <a:pt x="1411" y="2253"/>
                </a:lnTo>
                <a:lnTo>
                  <a:pt x="1424" y="2246"/>
                </a:lnTo>
                <a:lnTo>
                  <a:pt x="1435" y="2240"/>
                </a:lnTo>
                <a:lnTo>
                  <a:pt x="1448" y="223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520C0FC-561B-448E-8EEE-6ACC1476B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4212" y="1844676"/>
            <a:ext cx="2746375" cy="3171825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50C9CF47-64E2-4DBF-BD3F-84EB3745D9AC}"/>
              </a:ext>
            </a:extLst>
          </p:cNvPr>
          <p:cNvSpPr>
            <a:spLocks/>
          </p:cNvSpPr>
          <p:nvPr/>
        </p:nvSpPr>
        <p:spPr bwMode="auto">
          <a:xfrm>
            <a:off x="5824212" y="1844676"/>
            <a:ext cx="2746375" cy="3171825"/>
          </a:xfrm>
          <a:custGeom>
            <a:avLst/>
            <a:gdLst>
              <a:gd name="T0" fmla="*/ 1730 w 1730"/>
              <a:gd name="T1" fmla="*/ 1998 h 1998"/>
              <a:gd name="T2" fmla="*/ 0 w 1730"/>
              <a:gd name="T3" fmla="*/ 0 h 1998"/>
              <a:gd name="T4" fmla="*/ 0 w 1730"/>
              <a:gd name="T5" fmla="*/ 1998 h 1998"/>
              <a:gd name="T6" fmla="*/ 1730 w 1730"/>
              <a:gd name="T7" fmla="*/ 1998 h 1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0" h="1998">
                <a:moveTo>
                  <a:pt x="1730" y="1998"/>
                </a:moveTo>
                <a:lnTo>
                  <a:pt x="0" y="0"/>
                </a:lnTo>
                <a:lnTo>
                  <a:pt x="0" y="1998"/>
                </a:lnTo>
                <a:lnTo>
                  <a:pt x="1730" y="1998"/>
                </a:lnTo>
                <a:close/>
              </a:path>
            </a:pathLst>
          </a:custGeom>
          <a:solidFill>
            <a:srgbClr val="FFEA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A78C5AE-6618-4446-B395-006D6705CE60}"/>
              </a:ext>
            </a:extLst>
          </p:cNvPr>
          <p:cNvSpPr>
            <a:spLocks/>
          </p:cNvSpPr>
          <p:nvPr/>
        </p:nvSpPr>
        <p:spPr bwMode="auto">
          <a:xfrm>
            <a:off x="6946575" y="2719388"/>
            <a:ext cx="1268413" cy="2041525"/>
          </a:xfrm>
          <a:custGeom>
            <a:avLst/>
            <a:gdLst>
              <a:gd name="T0" fmla="*/ 799 w 799"/>
              <a:gd name="T1" fmla="*/ 0 h 1286"/>
              <a:gd name="T2" fmla="*/ 0 w 799"/>
              <a:gd name="T3" fmla="*/ 912 h 1286"/>
              <a:gd name="T4" fmla="*/ 730 w 799"/>
              <a:gd name="T5" fmla="*/ 1286 h 1286"/>
              <a:gd name="T6" fmla="*/ 799 w 799"/>
              <a:gd name="T7" fmla="*/ 0 h 1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9" h="1286">
                <a:moveTo>
                  <a:pt x="799" y="0"/>
                </a:moveTo>
                <a:lnTo>
                  <a:pt x="0" y="912"/>
                </a:lnTo>
                <a:lnTo>
                  <a:pt x="730" y="1286"/>
                </a:lnTo>
                <a:lnTo>
                  <a:pt x="79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B2F22218-067D-4B50-AACC-84CF0BDD8B2A}"/>
              </a:ext>
            </a:extLst>
          </p:cNvPr>
          <p:cNvSpPr>
            <a:spLocks/>
          </p:cNvSpPr>
          <p:nvPr/>
        </p:nvSpPr>
        <p:spPr bwMode="auto">
          <a:xfrm>
            <a:off x="7567287" y="1962151"/>
            <a:ext cx="871538" cy="728663"/>
          </a:xfrm>
          <a:custGeom>
            <a:avLst/>
            <a:gdLst>
              <a:gd name="T0" fmla="*/ 424 w 549"/>
              <a:gd name="T1" fmla="*/ 415 h 459"/>
              <a:gd name="T2" fmla="*/ 499 w 549"/>
              <a:gd name="T3" fmla="*/ 277 h 459"/>
              <a:gd name="T4" fmla="*/ 501 w 549"/>
              <a:gd name="T5" fmla="*/ 189 h 459"/>
              <a:gd name="T6" fmla="*/ 418 w 549"/>
              <a:gd name="T7" fmla="*/ 59 h 459"/>
              <a:gd name="T8" fmla="*/ 356 w 549"/>
              <a:gd name="T9" fmla="*/ 35 h 459"/>
              <a:gd name="T10" fmla="*/ 319 w 549"/>
              <a:gd name="T11" fmla="*/ 33 h 459"/>
              <a:gd name="T12" fmla="*/ 254 w 549"/>
              <a:gd name="T13" fmla="*/ 40 h 459"/>
              <a:gd name="T14" fmla="*/ 162 w 549"/>
              <a:gd name="T15" fmla="*/ 67 h 459"/>
              <a:gd name="T16" fmla="*/ 88 w 549"/>
              <a:gd name="T17" fmla="*/ 118 h 459"/>
              <a:gd name="T18" fmla="*/ 33 w 549"/>
              <a:gd name="T19" fmla="*/ 245 h 459"/>
              <a:gd name="T20" fmla="*/ 66 w 549"/>
              <a:gd name="T21" fmla="*/ 293 h 459"/>
              <a:gd name="T22" fmla="*/ 119 w 549"/>
              <a:gd name="T23" fmla="*/ 333 h 459"/>
              <a:gd name="T24" fmla="*/ 202 w 549"/>
              <a:gd name="T25" fmla="*/ 371 h 459"/>
              <a:gd name="T26" fmla="*/ 302 w 549"/>
              <a:gd name="T27" fmla="*/ 374 h 459"/>
              <a:gd name="T28" fmla="*/ 370 w 549"/>
              <a:gd name="T29" fmla="*/ 338 h 459"/>
              <a:gd name="T30" fmla="*/ 381 w 549"/>
              <a:gd name="T31" fmla="*/ 204 h 459"/>
              <a:gd name="T32" fmla="*/ 312 w 549"/>
              <a:gd name="T33" fmla="*/ 135 h 459"/>
              <a:gd name="T34" fmla="*/ 210 w 549"/>
              <a:gd name="T35" fmla="*/ 152 h 459"/>
              <a:gd name="T36" fmla="*/ 159 w 549"/>
              <a:gd name="T37" fmla="*/ 209 h 459"/>
              <a:gd name="T38" fmla="*/ 166 w 549"/>
              <a:gd name="T39" fmla="*/ 282 h 459"/>
              <a:gd name="T40" fmla="*/ 220 w 549"/>
              <a:gd name="T41" fmla="*/ 308 h 459"/>
              <a:gd name="T42" fmla="*/ 293 w 549"/>
              <a:gd name="T43" fmla="*/ 272 h 459"/>
              <a:gd name="T44" fmla="*/ 289 w 549"/>
              <a:gd name="T45" fmla="*/ 212 h 459"/>
              <a:gd name="T46" fmla="*/ 234 w 549"/>
              <a:gd name="T47" fmla="*/ 205 h 459"/>
              <a:gd name="T48" fmla="*/ 238 w 549"/>
              <a:gd name="T49" fmla="*/ 195 h 459"/>
              <a:gd name="T50" fmla="*/ 317 w 549"/>
              <a:gd name="T51" fmla="*/ 219 h 459"/>
              <a:gd name="T52" fmla="*/ 333 w 549"/>
              <a:gd name="T53" fmla="*/ 301 h 459"/>
              <a:gd name="T54" fmla="*/ 279 w 549"/>
              <a:gd name="T55" fmla="*/ 340 h 459"/>
              <a:gd name="T56" fmla="*/ 214 w 549"/>
              <a:gd name="T57" fmla="*/ 342 h 459"/>
              <a:gd name="T58" fmla="*/ 128 w 549"/>
              <a:gd name="T59" fmla="*/ 278 h 459"/>
              <a:gd name="T60" fmla="*/ 121 w 549"/>
              <a:gd name="T61" fmla="*/ 225 h 459"/>
              <a:gd name="T62" fmla="*/ 139 w 549"/>
              <a:gd name="T63" fmla="*/ 173 h 459"/>
              <a:gd name="T64" fmla="*/ 192 w 549"/>
              <a:gd name="T65" fmla="*/ 121 h 459"/>
              <a:gd name="T66" fmla="*/ 305 w 549"/>
              <a:gd name="T67" fmla="*/ 107 h 459"/>
              <a:gd name="T68" fmla="*/ 392 w 549"/>
              <a:gd name="T69" fmla="*/ 136 h 459"/>
              <a:gd name="T70" fmla="*/ 450 w 549"/>
              <a:gd name="T71" fmla="*/ 267 h 459"/>
              <a:gd name="T72" fmla="*/ 429 w 549"/>
              <a:gd name="T73" fmla="*/ 337 h 459"/>
              <a:gd name="T74" fmla="*/ 408 w 549"/>
              <a:gd name="T75" fmla="*/ 377 h 459"/>
              <a:gd name="T76" fmla="*/ 354 w 549"/>
              <a:gd name="T77" fmla="*/ 415 h 459"/>
              <a:gd name="T78" fmla="*/ 254 w 549"/>
              <a:gd name="T79" fmla="*/ 425 h 459"/>
              <a:gd name="T80" fmla="*/ 201 w 549"/>
              <a:gd name="T81" fmla="*/ 413 h 459"/>
              <a:gd name="T82" fmla="*/ 133 w 549"/>
              <a:gd name="T83" fmla="*/ 380 h 459"/>
              <a:gd name="T84" fmla="*/ 54 w 549"/>
              <a:gd name="T85" fmla="*/ 323 h 459"/>
              <a:gd name="T86" fmla="*/ 3 w 549"/>
              <a:gd name="T87" fmla="*/ 242 h 459"/>
              <a:gd name="T88" fmla="*/ 0 w 549"/>
              <a:gd name="T89" fmla="*/ 202 h 459"/>
              <a:gd name="T90" fmla="*/ 10 w 549"/>
              <a:gd name="T91" fmla="*/ 146 h 459"/>
              <a:gd name="T92" fmla="*/ 55 w 549"/>
              <a:gd name="T93" fmla="*/ 76 h 459"/>
              <a:gd name="T94" fmla="*/ 161 w 549"/>
              <a:gd name="T95" fmla="*/ 18 h 459"/>
              <a:gd name="T96" fmla="*/ 221 w 549"/>
              <a:gd name="T97" fmla="*/ 5 h 459"/>
              <a:gd name="T98" fmla="*/ 302 w 549"/>
              <a:gd name="T99" fmla="*/ 0 h 459"/>
              <a:gd name="T100" fmla="*/ 411 w 549"/>
              <a:gd name="T101" fmla="*/ 20 h 459"/>
              <a:gd name="T102" fmla="*/ 512 w 549"/>
              <a:gd name="T103" fmla="*/ 91 h 459"/>
              <a:gd name="T104" fmla="*/ 538 w 549"/>
              <a:gd name="T105" fmla="*/ 136 h 459"/>
              <a:gd name="T106" fmla="*/ 549 w 549"/>
              <a:gd name="T107" fmla="*/ 203 h 459"/>
              <a:gd name="T108" fmla="*/ 524 w 549"/>
              <a:gd name="T109" fmla="*/ 306 h 459"/>
              <a:gd name="T110" fmla="*/ 426 w 549"/>
              <a:gd name="T111" fmla="*/ 428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49" h="459">
                <a:moveTo>
                  <a:pt x="384" y="459"/>
                </a:moveTo>
                <a:lnTo>
                  <a:pt x="390" y="453"/>
                </a:lnTo>
                <a:lnTo>
                  <a:pt x="404" y="438"/>
                </a:lnTo>
                <a:lnTo>
                  <a:pt x="424" y="415"/>
                </a:lnTo>
                <a:lnTo>
                  <a:pt x="447" y="385"/>
                </a:lnTo>
                <a:lnTo>
                  <a:pt x="469" y="351"/>
                </a:lnTo>
                <a:lnTo>
                  <a:pt x="487" y="315"/>
                </a:lnTo>
                <a:lnTo>
                  <a:pt x="499" y="277"/>
                </a:lnTo>
                <a:lnTo>
                  <a:pt x="501" y="241"/>
                </a:lnTo>
                <a:lnTo>
                  <a:pt x="502" y="234"/>
                </a:lnTo>
                <a:lnTo>
                  <a:pt x="502" y="216"/>
                </a:lnTo>
                <a:lnTo>
                  <a:pt x="501" y="189"/>
                </a:lnTo>
                <a:lnTo>
                  <a:pt x="494" y="157"/>
                </a:lnTo>
                <a:lnTo>
                  <a:pt x="479" y="123"/>
                </a:lnTo>
                <a:lnTo>
                  <a:pt x="455" y="89"/>
                </a:lnTo>
                <a:lnTo>
                  <a:pt x="418" y="59"/>
                </a:lnTo>
                <a:lnTo>
                  <a:pt x="364" y="37"/>
                </a:lnTo>
                <a:lnTo>
                  <a:pt x="363" y="37"/>
                </a:lnTo>
                <a:lnTo>
                  <a:pt x="361" y="36"/>
                </a:lnTo>
                <a:lnTo>
                  <a:pt x="356" y="35"/>
                </a:lnTo>
                <a:lnTo>
                  <a:pt x="349" y="34"/>
                </a:lnTo>
                <a:lnTo>
                  <a:pt x="341" y="33"/>
                </a:lnTo>
                <a:lnTo>
                  <a:pt x="332" y="33"/>
                </a:lnTo>
                <a:lnTo>
                  <a:pt x="319" y="33"/>
                </a:lnTo>
                <a:lnTo>
                  <a:pt x="307" y="33"/>
                </a:lnTo>
                <a:lnTo>
                  <a:pt x="290" y="34"/>
                </a:lnTo>
                <a:lnTo>
                  <a:pt x="274" y="36"/>
                </a:lnTo>
                <a:lnTo>
                  <a:pt x="254" y="40"/>
                </a:lnTo>
                <a:lnTo>
                  <a:pt x="234" y="43"/>
                </a:lnTo>
                <a:lnTo>
                  <a:pt x="212" y="50"/>
                </a:lnTo>
                <a:lnTo>
                  <a:pt x="187" y="58"/>
                </a:lnTo>
                <a:lnTo>
                  <a:pt x="162" y="67"/>
                </a:lnTo>
                <a:lnTo>
                  <a:pt x="134" y="79"/>
                </a:lnTo>
                <a:lnTo>
                  <a:pt x="127" y="84"/>
                </a:lnTo>
                <a:lnTo>
                  <a:pt x="110" y="98"/>
                </a:lnTo>
                <a:lnTo>
                  <a:pt x="88" y="118"/>
                </a:lnTo>
                <a:lnTo>
                  <a:pt x="63" y="145"/>
                </a:lnTo>
                <a:lnTo>
                  <a:pt x="44" y="175"/>
                </a:lnTo>
                <a:lnTo>
                  <a:pt x="31" y="210"/>
                </a:lnTo>
                <a:lnTo>
                  <a:pt x="33" y="245"/>
                </a:lnTo>
                <a:lnTo>
                  <a:pt x="52" y="281"/>
                </a:lnTo>
                <a:lnTo>
                  <a:pt x="53" y="282"/>
                </a:lnTo>
                <a:lnTo>
                  <a:pt x="57" y="286"/>
                </a:lnTo>
                <a:lnTo>
                  <a:pt x="66" y="293"/>
                </a:lnTo>
                <a:lnTo>
                  <a:pt x="75" y="301"/>
                </a:lnTo>
                <a:lnTo>
                  <a:pt x="88" y="312"/>
                </a:lnTo>
                <a:lnTo>
                  <a:pt x="103" y="322"/>
                </a:lnTo>
                <a:lnTo>
                  <a:pt x="119" y="333"/>
                </a:lnTo>
                <a:lnTo>
                  <a:pt x="137" y="344"/>
                </a:lnTo>
                <a:lnTo>
                  <a:pt x="157" y="354"/>
                </a:lnTo>
                <a:lnTo>
                  <a:pt x="179" y="363"/>
                </a:lnTo>
                <a:lnTo>
                  <a:pt x="202" y="371"/>
                </a:lnTo>
                <a:lnTo>
                  <a:pt x="225" y="376"/>
                </a:lnTo>
                <a:lnTo>
                  <a:pt x="250" y="379"/>
                </a:lnTo>
                <a:lnTo>
                  <a:pt x="275" y="378"/>
                </a:lnTo>
                <a:lnTo>
                  <a:pt x="302" y="374"/>
                </a:lnTo>
                <a:lnTo>
                  <a:pt x="327" y="366"/>
                </a:lnTo>
                <a:lnTo>
                  <a:pt x="334" y="364"/>
                </a:lnTo>
                <a:lnTo>
                  <a:pt x="351" y="355"/>
                </a:lnTo>
                <a:lnTo>
                  <a:pt x="370" y="338"/>
                </a:lnTo>
                <a:lnTo>
                  <a:pt x="390" y="316"/>
                </a:lnTo>
                <a:lnTo>
                  <a:pt x="402" y="286"/>
                </a:lnTo>
                <a:lnTo>
                  <a:pt x="400" y="249"/>
                </a:lnTo>
                <a:lnTo>
                  <a:pt x="381" y="204"/>
                </a:lnTo>
                <a:lnTo>
                  <a:pt x="338" y="150"/>
                </a:lnTo>
                <a:lnTo>
                  <a:pt x="334" y="147"/>
                </a:lnTo>
                <a:lnTo>
                  <a:pt x="326" y="142"/>
                </a:lnTo>
                <a:lnTo>
                  <a:pt x="312" y="135"/>
                </a:lnTo>
                <a:lnTo>
                  <a:pt x="294" y="130"/>
                </a:lnTo>
                <a:lnTo>
                  <a:pt x="269" y="130"/>
                </a:lnTo>
                <a:lnTo>
                  <a:pt x="242" y="136"/>
                </a:lnTo>
                <a:lnTo>
                  <a:pt x="210" y="152"/>
                </a:lnTo>
                <a:lnTo>
                  <a:pt x="174" y="180"/>
                </a:lnTo>
                <a:lnTo>
                  <a:pt x="172" y="183"/>
                </a:lnTo>
                <a:lnTo>
                  <a:pt x="166" y="194"/>
                </a:lnTo>
                <a:lnTo>
                  <a:pt x="159" y="209"/>
                </a:lnTo>
                <a:lnTo>
                  <a:pt x="154" y="227"/>
                </a:lnTo>
                <a:lnTo>
                  <a:pt x="151" y="247"/>
                </a:lnTo>
                <a:lnTo>
                  <a:pt x="155" y="265"/>
                </a:lnTo>
                <a:lnTo>
                  <a:pt x="166" y="282"/>
                </a:lnTo>
                <a:lnTo>
                  <a:pt x="188" y="294"/>
                </a:lnTo>
                <a:lnTo>
                  <a:pt x="193" y="297"/>
                </a:lnTo>
                <a:lnTo>
                  <a:pt x="203" y="303"/>
                </a:lnTo>
                <a:lnTo>
                  <a:pt x="220" y="308"/>
                </a:lnTo>
                <a:lnTo>
                  <a:pt x="239" y="311"/>
                </a:lnTo>
                <a:lnTo>
                  <a:pt x="259" y="307"/>
                </a:lnTo>
                <a:lnTo>
                  <a:pt x="278" y="296"/>
                </a:lnTo>
                <a:lnTo>
                  <a:pt x="293" y="272"/>
                </a:lnTo>
                <a:lnTo>
                  <a:pt x="303" y="234"/>
                </a:lnTo>
                <a:lnTo>
                  <a:pt x="302" y="231"/>
                </a:lnTo>
                <a:lnTo>
                  <a:pt x="296" y="223"/>
                </a:lnTo>
                <a:lnTo>
                  <a:pt x="289" y="212"/>
                </a:lnTo>
                <a:lnTo>
                  <a:pt x="279" y="202"/>
                </a:lnTo>
                <a:lnTo>
                  <a:pt x="266" y="196"/>
                </a:lnTo>
                <a:lnTo>
                  <a:pt x="250" y="196"/>
                </a:lnTo>
                <a:lnTo>
                  <a:pt x="234" y="205"/>
                </a:lnTo>
                <a:lnTo>
                  <a:pt x="214" y="226"/>
                </a:lnTo>
                <a:lnTo>
                  <a:pt x="217" y="221"/>
                </a:lnTo>
                <a:lnTo>
                  <a:pt x="225" y="209"/>
                </a:lnTo>
                <a:lnTo>
                  <a:pt x="238" y="195"/>
                </a:lnTo>
                <a:lnTo>
                  <a:pt x="254" y="183"/>
                </a:lnTo>
                <a:lnTo>
                  <a:pt x="273" y="180"/>
                </a:lnTo>
                <a:lnTo>
                  <a:pt x="295" y="190"/>
                </a:lnTo>
                <a:lnTo>
                  <a:pt x="317" y="219"/>
                </a:lnTo>
                <a:lnTo>
                  <a:pt x="339" y="270"/>
                </a:lnTo>
                <a:lnTo>
                  <a:pt x="340" y="279"/>
                </a:lnTo>
                <a:lnTo>
                  <a:pt x="339" y="290"/>
                </a:lnTo>
                <a:lnTo>
                  <a:pt x="333" y="301"/>
                </a:lnTo>
                <a:lnTo>
                  <a:pt x="325" y="313"/>
                </a:lnTo>
                <a:lnTo>
                  <a:pt x="313" y="325"/>
                </a:lnTo>
                <a:lnTo>
                  <a:pt x="298" y="334"/>
                </a:lnTo>
                <a:lnTo>
                  <a:pt x="279" y="340"/>
                </a:lnTo>
                <a:lnTo>
                  <a:pt x="254" y="343"/>
                </a:lnTo>
                <a:lnTo>
                  <a:pt x="249" y="343"/>
                </a:lnTo>
                <a:lnTo>
                  <a:pt x="235" y="343"/>
                </a:lnTo>
                <a:lnTo>
                  <a:pt x="214" y="342"/>
                </a:lnTo>
                <a:lnTo>
                  <a:pt x="191" y="335"/>
                </a:lnTo>
                <a:lnTo>
                  <a:pt x="166" y="325"/>
                </a:lnTo>
                <a:lnTo>
                  <a:pt x="145" y="306"/>
                </a:lnTo>
                <a:lnTo>
                  <a:pt x="128" y="278"/>
                </a:lnTo>
                <a:lnTo>
                  <a:pt x="120" y="241"/>
                </a:lnTo>
                <a:lnTo>
                  <a:pt x="120" y="239"/>
                </a:lnTo>
                <a:lnTo>
                  <a:pt x="120" y="234"/>
                </a:lnTo>
                <a:lnTo>
                  <a:pt x="121" y="225"/>
                </a:lnTo>
                <a:lnTo>
                  <a:pt x="123" y="215"/>
                </a:lnTo>
                <a:lnTo>
                  <a:pt x="127" y="202"/>
                </a:lnTo>
                <a:lnTo>
                  <a:pt x="132" y="188"/>
                </a:lnTo>
                <a:lnTo>
                  <a:pt x="139" y="173"/>
                </a:lnTo>
                <a:lnTo>
                  <a:pt x="148" y="159"/>
                </a:lnTo>
                <a:lnTo>
                  <a:pt x="159" y="145"/>
                </a:lnTo>
                <a:lnTo>
                  <a:pt x="173" y="132"/>
                </a:lnTo>
                <a:lnTo>
                  <a:pt x="192" y="121"/>
                </a:lnTo>
                <a:lnTo>
                  <a:pt x="214" y="113"/>
                </a:lnTo>
                <a:lnTo>
                  <a:pt x="239" y="107"/>
                </a:lnTo>
                <a:lnTo>
                  <a:pt x="269" y="104"/>
                </a:lnTo>
                <a:lnTo>
                  <a:pt x="305" y="107"/>
                </a:lnTo>
                <a:lnTo>
                  <a:pt x="345" y="114"/>
                </a:lnTo>
                <a:lnTo>
                  <a:pt x="352" y="116"/>
                </a:lnTo>
                <a:lnTo>
                  <a:pt x="369" y="123"/>
                </a:lnTo>
                <a:lnTo>
                  <a:pt x="392" y="136"/>
                </a:lnTo>
                <a:lnTo>
                  <a:pt x="417" y="155"/>
                </a:lnTo>
                <a:lnTo>
                  <a:pt x="437" y="183"/>
                </a:lnTo>
                <a:lnTo>
                  <a:pt x="450" y="220"/>
                </a:lnTo>
                <a:lnTo>
                  <a:pt x="450" y="267"/>
                </a:lnTo>
                <a:lnTo>
                  <a:pt x="433" y="326"/>
                </a:lnTo>
                <a:lnTo>
                  <a:pt x="433" y="327"/>
                </a:lnTo>
                <a:lnTo>
                  <a:pt x="432" y="332"/>
                </a:lnTo>
                <a:lnTo>
                  <a:pt x="429" y="337"/>
                </a:lnTo>
                <a:lnTo>
                  <a:pt x="426" y="345"/>
                </a:lnTo>
                <a:lnTo>
                  <a:pt x="422" y="355"/>
                </a:lnTo>
                <a:lnTo>
                  <a:pt x="415" y="365"/>
                </a:lnTo>
                <a:lnTo>
                  <a:pt x="408" y="377"/>
                </a:lnTo>
                <a:lnTo>
                  <a:pt x="398" y="387"/>
                </a:lnTo>
                <a:lnTo>
                  <a:pt x="386" y="398"/>
                </a:lnTo>
                <a:lnTo>
                  <a:pt x="371" y="407"/>
                </a:lnTo>
                <a:lnTo>
                  <a:pt x="354" y="415"/>
                </a:lnTo>
                <a:lnTo>
                  <a:pt x="334" y="421"/>
                </a:lnTo>
                <a:lnTo>
                  <a:pt x="311" y="425"/>
                </a:lnTo>
                <a:lnTo>
                  <a:pt x="285" y="427"/>
                </a:lnTo>
                <a:lnTo>
                  <a:pt x="254" y="425"/>
                </a:lnTo>
                <a:lnTo>
                  <a:pt x="221" y="420"/>
                </a:lnTo>
                <a:lnTo>
                  <a:pt x="218" y="418"/>
                </a:lnTo>
                <a:lnTo>
                  <a:pt x="212" y="416"/>
                </a:lnTo>
                <a:lnTo>
                  <a:pt x="201" y="413"/>
                </a:lnTo>
                <a:lnTo>
                  <a:pt x="187" y="407"/>
                </a:lnTo>
                <a:lnTo>
                  <a:pt x="171" y="400"/>
                </a:lnTo>
                <a:lnTo>
                  <a:pt x="152" y="391"/>
                </a:lnTo>
                <a:lnTo>
                  <a:pt x="133" y="380"/>
                </a:lnTo>
                <a:lnTo>
                  <a:pt x="112" y="369"/>
                </a:lnTo>
                <a:lnTo>
                  <a:pt x="92" y="355"/>
                </a:lnTo>
                <a:lnTo>
                  <a:pt x="73" y="340"/>
                </a:lnTo>
                <a:lnTo>
                  <a:pt x="54" y="323"/>
                </a:lnTo>
                <a:lnTo>
                  <a:pt x="37" y="305"/>
                </a:lnTo>
                <a:lnTo>
                  <a:pt x="22" y="285"/>
                </a:lnTo>
                <a:lnTo>
                  <a:pt x="11" y="264"/>
                </a:lnTo>
                <a:lnTo>
                  <a:pt x="3" y="242"/>
                </a:lnTo>
                <a:lnTo>
                  <a:pt x="0" y="218"/>
                </a:lnTo>
                <a:lnTo>
                  <a:pt x="0" y="216"/>
                </a:lnTo>
                <a:lnTo>
                  <a:pt x="0" y="211"/>
                </a:lnTo>
                <a:lnTo>
                  <a:pt x="0" y="202"/>
                </a:lnTo>
                <a:lnTo>
                  <a:pt x="0" y="191"/>
                </a:lnTo>
                <a:lnTo>
                  <a:pt x="2" y="177"/>
                </a:lnTo>
                <a:lnTo>
                  <a:pt x="4" y="162"/>
                </a:lnTo>
                <a:lnTo>
                  <a:pt x="10" y="146"/>
                </a:lnTo>
                <a:lnTo>
                  <a:pt x="17" y="129"/>
                </a:lnTo>
                <a:lnTo>
                  <a:pt x="26" y="111"/>
                </a:lnTo>
                <a:lnTo>
                  <a:pt x="39" y="94"/>
                </a:lnTo>
                <a:lnTo>
                  <a:pt x="55" y="76"/>
                </a:lnTo>
                <a:lnTo>
                  <a:pt x="75" y="59"/>
                </a:lnTo>
                <a:lnTo>
                  <a:pt x="99" y="43"/>
                </a:lnTo>
                <a:lnTo>
                  <a:pt x="127" y="29"/>
                </a:lnTo>
                <a:lnTo>
                  <a:pt x="161" y="18"/>
                </a:lnTo>
                <a:lnTo>
                  <a:pt x="199" y="8"/>
                </a:lnTo>
                <a:lnTo>
                  <a:pt x="201" y="8"/>
                </a:lnTo>
                <a:lnTo>
                  <a:pt x="209" y="6"/>
                </a:lnTo>
                <a:lnTo>
                  <a:pt x="221" y="5"/>
                </a:lnTo>
                <a:lnTo>
                  <a:pt x="237" y="3"/>
                </a:lnTo>
                <a:lnTo>
                  <a:pt x="256" y="1"/>
                </a:lnTo>
                <a:lnTo>
                  <a:pt x="278" y="0"/>
                </a:lnTo>
                <a:lnTo>
                  <a:pt x="302" y="0"/>
                </a:lnTo>
                <a:lnTo>
                  <a:pt x="329" y="3"/>
                </a:lnTo>
                <a:lnTo>
                  <a:pt x="355" y="6"/>
                </a:lnTo>
                <a:lnTo>
                  <a:pt x="383" y="12"/>
                </a:lnTo>
                <a:lnTo>
                  <a:pt x="411" y="20"/>
                </a:lnTo>
                <a:lnTo>
                  <a:pt x="437" y="33"/>
                </a:lnTo>
                <a:lnTo>
                  <a:pt x="464" y="48"/>
                </a:lnTo>
                <a:lnTo>
                  <a:pt x="488" y="66"/>
                </a:lnTo>
                <a:lnTo>
                  <a:pt x="512" y="91"/>
                </a:lnTo>
                <a:lnTo>
                  <a:pt x="531" y="118"/>
                </a:lnTo>
                <a:lnTo>
                  <a:pt x="532" y="121"/>
                </a:lnTo>
                <a:lnTo>
                  <a:pt x="535" y="126"/>
                </a:lnTo>
                <a:lnTo>
                  <a:pt x="538" y="136"/>
                </a:lnTo>
                <a:lnTo>
                  <a:pt x="542" y="149"/>
                </a:lnTo>
                <a:lnTo>
                  <a:pt x="545" y="164"/>
                </a:lnTo>
                <a:lnTo>
                  <a:pt x="548" y="182"/>
                </a:lnTo>
                <a:lnTo>
                  <a:pt x="549" y="203"/>
                </a:lnTo>
                <a:lnTo>
                  <a:pt x="548" y="226"/>
                </a:lnTo>
                <a:lnTo>
                  <a:pt x="544" y="252"/>
                </a:lnTo>
                <a:lnTo>
                  <a:pt x="536" y="278"/>
                </a:lnTo>
                <a:lnTo>
                  <a:pt x="524" y="306"/>
                </a:lnTo>
                <a:lnTo>
                  <a:pt x="508" y="335"/>
                </a:lnTo>
                <a:lnTo>
                  <a:pt x="487" y="365"/>
                </a:lnTo>
                <a:lnTo>
                  <a:pt x="459" y="396"/>
                </a:lnTo>
                <a:lnTo>
                  <a:pt x="426" y="428"/>
                </a:lnTo>
                <a:lnTo>
                  <a:pt x="384" y="459"/>
                </a:lnTo>
                <a:close/>
              </a:path>
            </a:pathLst>
          </a:custGeom>
          <a:solidFill>
            <a:srgbClr val="7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6C608CAB-87A9-4181-BD3C-E1F71D7E5EE5}"/>
              </a:ext>
            </a:extLst>
          </p:cNvPr>
          <p:cNvSpPr>
            <a:spLocks/>
          </p:cNvSpPr>
          <p:nvPr/>
        </p:nvSpPr>
        <p:spPr bwMode="auto">
          <a:xfrm>
            <a:off x="5865487" y="3392488"/>
            <a:ext cx="501650" cy="474663"/>
          </a:xfrm>
          <a:custGeom>
            <a:avLst/>
            <a:gdLst>
              <a:gd name="T0" fmla="*/ 157 w 316"/>
              <a:gd name="T1" fmla="*/ 6 h 299"/>
              <a:gd name="T2" fmla="*/ 98 w 316"/>
              <a:gd name="T3" fmla="*/ 34 h 299"/>
              <a:gd name="T4" fmla="*/ 51 w 316"/>
              <a:gd name="T5" fmla="*/ 83 h 299"/>
              <a:gd name="T6" fmla="*/ 36 w 316"/>
              <a:gd name="T7" fmla="*/ 110 h 299"/>
              <a:gd name="T8" fmla="*/ 32 w 316"/>
              <a:gd name="T9" fmla="*/ 176 h 299"/>
              <a:gd name="T10" fmla="*/ 67 w 316"/>
              <a:gd name="T11" fmla="*/ 230 h 299"/>
              <a:gd name="T12" fmla="*/ 95 w 316"/>
              <a:gd name="T13" fmla="*/ 248 h 299"/>
              <a:gd name="T14" fmla="*/ 164 w 316"/>
              <a:gd name="T15" fmla="*/ 268 h 299"/>
              <a:gd name="T16" fmla="*/ 217 w 316"/>
              <a:gd name="T17" fmla="*/ 268 h 299"/>
              <a:gd name="T18" fmla="*/ 274 w 316"/>
              <a:gd name="T19" fmla="*/ 246 h 299"/>
              <a:gd name="T20" fmla="*/ 300 w 316"/>
              <a:gd name="T21" fmla="*/ 188 h 299"/>
              <a:gd name="T22" fmla="*/ 285 w 316"/>
              <a:gd name="T23" fmla="*/ 152 h 299"/>
              <a:gd name="T24" fmla="*/ 234 w 316"/>
              <a:gd name="T25" fmla="*/ 88 h 299"/>
              <a:gd name="T26" fmla="*/ 173 w 316"/>
              <a:gd name="T27" fmla="*/ 65 h 299"/>
              <a:gd name="T28" fmla="*/ 131 w 316"/>
              <a:gd name="T29" fmla="*/ 73 h 299"/>
              <a:gd name="T30" fmla="*/ 103 w 316"/>
              <a:gd name="T31" fmla="*/ 136 h 299"/>
              <a:gd name="T32" fmla="*/ 115 w 316"/>
              <a:gd name="T33" fmla="*/ 185 h 299"/>
              <a:gd name="T34" fmla="*/ 141 w 316"/>
              <a:gd name="T35" fmla="*/ 207 h 299"/>
              <a:gd name="T36" fmla="*/ 206 w 316"/>
              <a:gd name="T37" fmla="*/ 207 h 299"/>
              <a:gd name="T38" fmla="*/ 222 w 316"/>
              <a:gd name="T39" fmla="*/ 195 h 299"/>
              <a:gd name="T40" fmla="*/ 241 w 316"/>
              <a:gd name="T41" fmla="*/ 167 h 299"/>
              <a:gd name="T42" fmla="*/ 230 w 316"/>
              <a:gd name="T43" fmla="*/ 139 h 299"/>
              <a:gd name="T44" fmla="*/ 210 w 316"/>
              <a:gd name="T45" fmla="*/ 119 h 299"/>
              <a:gd name="T46" fmla="*/ 169 w 316"/>
              <a:gd name="T47" fmla="*/ 124 h 299"/>
              <a:gd name="T48" fmla="*/ 153 w 316"/>
              <a:gd name="T49" fmla="*/ 150 h 299"/>
              <a:gd name="T50" fmla="*/ 162 w 316"/>
              <a:gd name="T51" fmla="*/ 172 h 299"/>
              <a:gd name="T52" fmla="*/ 198 w 316"/>
              <a:gd name="T53" fmla="*/ 171 h 299"/>
              <a:gd name="T54" fmla="*/ 176 w 316"/>
              <a:gd name="T55" fmla="*/ 181 h 299"/>
              <a:gd name="T56" fmla="*/ 146 w 316"/>
              <a:gd name="T57" fmla="*/ 167 h 299"/>
              <a:gd name="T58" fmla="*/ 146 w 316"/>
              <a:gd name="T59" fmla="*/ 107 h 299"/>
              <a:gd name="T60" fmla="*/ 163 w 316"/>
              <a:gd name="T61" fmla="*/ 93 h 299"/>
              <a:gd name="T62" fmla="*/ 196 w 316"/>
              <a:gd name="T63" fmla="*/ 93 h 299"/>
              <a:gd name="T64" fmla="*/ 220 w 316"/>
              <a:gd name="T65" fmla="*/ 104 h 299"/>
              <a:gd name="T66" fmla="*/ 251 w 316"/>
              <a:gd name="T67" fmla="*/ 132 h 299"/>
              <a:gd name="T68" fmla="*/ 252 w 316"/>
              <a:gd name="T69" fmla="*/ 189 h 299"/>
              <a:gd name="T70" fmla="*/ 232 w 316"/>
              <a:gd name="T71" fmla="*/ 215 h 299"/>
              <a:gd name="T72" fmla="*/ 167 w 316"/>
              <a:gd name="T73" fmla="*/ 231 h 299"/>
              <a:gd name="T74" fmla="*/ 94 w 316"/>
              <a:gd name="T75" fmla="*/ 190 h 299"/>
              <a:gd name="T76" fmla="*/ 71 w 316"/>
              <a:gd name="T77" fmla="*/ 152 h 299"/>
              <a:gd name="T78" fmla="*/ 84 w 316"/>
              <a:gd name="T79" fmla="*/ 84 h 299"/>
              <a:gd name="T80" fmla="*/ 119 w 316"/>
              <a:gd name="T81" fmla="*/ 48 h 299"/>
              <a:gd name="T82" fmla="*/ 166 w 316"/>
              <a:gd name="T83" fmla="*/ 32 h 299"/>
              <a:gd name="T84" fmla="*/ 249 w 316"/>
              <a:gd name="T85" fmla="*/ 66 h 299"/>
              <a:gd name="T86" fmla="*/ 277 w 316"/>
              <a:gd name="T87" fmla="*/ 101 h 299"/>
              <a:gd name="T88" fmla="*/ 315 w 316"/>
              <a:gd name="T89" fmla="*/ 179 h 299"/>
              <a:gd name="T90" fmla="*/ 307 w 316"/>
              <a:gd name="T91" fmla="*/ 239 h 299"/>
              <a:gd name="T92" fmla="*/ 276 w 316"/>
              <a:gd name="T93" fmla="*/ 277 h 299"/>
              <a:gd name="T94" fmla="*/ 189 w 316"/>
              <a:gd name="T95" fmla="*/ 299 h 299"/>
              <a:gd name="T96" fmla="*/ 123 w 316"/>
              <a:gd name="T97" fmla="*/ 283 h 299"/>
              <a:gd name="T98" fmla="*/ 49 w 316"/>
              <a:gd name="T99" fmla="*/ 238 h 299"/>
              <a:gd name="T100" fmla="*/ 0 w 316"/>
              <a:gd name="T101" fmla="*/ 139 h 299"/>
              <a:gd name="T102" fmla="*/ 9 w 316"/>
              <a:gd name="T103" fmla="*/ 101 h 299"/>
              <a:gd name="T104" fmla="*/ 73 w 316"/>
              <a:gd name="T105" fmla="*/ 31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16" h="299">
                <a:moveTo>
                  <a:pt x="174" y="0"/>
                </a:moveTo>
                <a:lnTo>
                  <a:pt x="169" y="2"/>
                </a:lnTo>
                <a:lnTo>
                  <a:pt x="157" y="6"/>
                </a:lnTo>
                <a:lnTo>
                  <a:pt x="140" y="13"/>
                </a:lnTo>
                <a:lnTo>
                  <a:pt x="119" y="22"/>
                </a:lnTo>
                <a:lnTo>
                  <a:pt x="98" y="34"/>
                </a:lnTo>
                <a:lnTo>
                  <a:pt x="79" y="48"/>
                </a:lnTo>
                <a:lnTo>
                  <a:pt x="61" y="64"/>
                </a:lnTo>
                <a:lnTo>
                  <a:pt x="51" y="83"/>
                </a:lnTo>
                <a:lnTo>
                  <a:pt x="49" y="86"/>
                </a:lnTo>
                <a:lnTo>
                  <a:pt x="43" y="95"/>
                </a:lnTo>
                <a:lnTo>
                  <a:pt x="36" y="110"/>
                </a:lnTo>
                <a:lnTo>
                  <a:pt x="31" y="129"/>
                </a:lnTo>
                <a:lnTo>
                  <a:pt x="29" y="151"/>
                </a:lnTo>
                <a:lnTo>
                  <a:pt x="32" y="176"/>
                </a:lnTo>
                <a:lnTo>
                  <a:pt x="44" y="202"/>
                </a:lnTo>
                <a:lnTo>
                  <a:pt x="66" y="229"/>
                </a:lnTo>
                <a:lnTo>
                  <a:pt x="67" y="230"/>
                </a:lnTo>
                <a:lnTo>
                  <a:pt x="73" y="234"/>
                </a:lnTo>
                <a:lnTo>
                  <a:pt x="82" y="240"/>
                </a:lnTo>
                <a:lnTo>
                  <a:pt x="95" y="248"/>
                </a:lnTo>
                <a:lnTo>
                  <a:pt x="113" y="255"/>
                </a:lnTo>
                <a:lnTo>
                  <a:pt x="137" y="262"/>
                </a:lnTo>
                <a:lnTo>
                  <a:pt x="164" y="268"/>
                </a:lnTo>
                <a:lnTo>
                  <a:pt x="199" y="271"/>
                </a:lnTo>
                <a:lnTo>
                  <a:pt x="204" y="270"/>
                </a:lnTo>
                <a:lnTo>
                  <a:pt x="217" y="268"/>
                </a:lnTo>
                <a:lnTo>
                  <a:pt x="235" y="265"/>
                </a:lnTo>
                <a:lnTo>
                  <a:pt x="255" y="256"/>
                </a:lnTo>
                <a:lnTo>
                  <a:pt x="274" y="246"/>
                </a:lnTo>
                <a:lnTo>
                  <a:pt x="291" y="231"/>
                </a:lnTo>
                <a:lnTo>
                  <a:pt x="300" y="212"/>
                </a:lnTo>
                <a:lnTo>
                  <a:pt x="300" y="188"/>
                </a:lnTo>
                <a:lnTo>
                  <a:pt x="299" y="183"/>
                </a:lnTo>
                <a:lnTo>
                  <a:pt x="293" y="171"/>
                </a:lnTo>
                <a:lnTo>
                  <a:pt x="285" y="152"/>
                </a:lnTo>
                <a:lnTo>
                  <a:pt x="272" y="130"/>
                </a:lnTo>
                <a:lnTo>
                  <a:pt x="255" y="108"/>
                </a:lnTo>
                <a:lnTo>
                  <a:pt x="234" y="88"/>
                </a:lnTo>
                <a:lnTo>
                  <a:pt x="208" y="73"/>
                </a:lnTo>
                <a:lnTo>
                  <a:pt x="177" y="65"/>
                </a:lnTo>
                <a:lnTo>
                  <a:pt x="173" y="65"/>
                </a:lnTo>
                <a:lnTo>
                  <a:pt x="162" y="65"/>
                </a:lnTo>
                <a:lnTo>
                  <a:pt x="147" y="68"/>
                </a:lnTo>
                <a:lnTo>
                  <a:pt x="131" y="73"/>
                </a:lnTo>
                <a:lnTo>
                  <a:pt x="116" y="86"/>
                </a:lnTo>
                <a:lnTo>
                  <a:pt x="105" y="106"/>
                </a:lnTo>
                <a:lnTo>
                  <a:pt x="103" y="136"/>
                </a:lnTo>
                <a:lnTo>
                  <a:pt x="111" y="176"/>
                </a:lnTo>
                <a:lnTo>
                  <a:pt x="112" y="179"/>
                </a:lnTo>
                <a:lnTo>
                  <a:pt x="115" y="185"/>
                </a:lnTo>
                <a:lnTo>
                  <a:pt x="120" y="192"/>
                </a:lnTo>
                <a:lnTo>
                  <a:pt x="130" y="200"/>
                </a:lnTo>
                <a:lnTo>
                  <a:pt x="141" y="207"/>
                </a:lnTo>
                <a:lnTo>
                  <a:pt x="159" y="211"/>
                </a:lnTo>
                <a:lnTo>
                  <a:pt x="179" y="211"/>
                </a:lnTo>
                <a:lnTo>
                  <a:pt x="206" y="207"/>
                </a:lnTo>
                <a:lnTo>
                  <a:pt x="208" y="205"/>
                </a:lnTo>
                <a:lnTo>
                  <a:pt x="214" y="202"/>
                </a:lnTo>
                <a:lnTo>
                  <a:pt x="222" y="195"/>
                </a:lnTo>
                <a:lnTo>
                  <a:pt x="230" y="188"/>
                </a:lnTo>
                <a:lnTo>
                  <a:pt x="237" y="178"/>
                </a:lnTo>
                <a:lnTo>
                  <a:pt x="241" y="167"/>
                </a:lnTo>
                <a:lnTo>
                  <a:pt x="240" y="154"/>
                </a:lnTo>
                <a:lnTo>
                  <a:pt x="232" y="142"/>
                </a:lnTo>
                <a:lnTo>
                  <a:pt x="230" y="139"/>
                </a:lnTo>
                <a:lnTo>
                  <a:pt x="226" y="134"/>
                </a:lnTo>
                <a:lnTo>
                  <a:pt x="219" y="126"/>
                </a:lnTo>
                <a:lnTo>
                  <a:pt x="210" y="119"/>
                </a:lnTo>
                <a:lnTo>
                  <a:pt x="198" y="115"/>
                </a:lnTo>
                <a:lnTo>
                  <a:pt x="184" y="116"/>
                </a:lnTo>
                <a:lnTo>
                  <a:pt x="169" y="124"/>
                </a:lnTo>
                <a:lnTo>
                  <a:pt x="153" y="142"/>
                </a:lnTo>
                <a:lnTo>
                  <a:pt x="153" y="144"/>
                </a:lnTo>
                <a:lnTo>
                  <a:pt x="153" y="150"/>
                </a:lnTo>
                <a:lnTo>
                  <a:pt x="154" y="157"/>
                </a:lnTo>
                <a:lnTo>
                  <a:pt x="157" y="165"/>
                </a:lnTo>
                <a:lnTo>
                  <a:pt x="162" y="172"/>
                </a:lnTo>
                <a:lnTo>
                  <a:pt x="170" y="176"/>
                </a:lnTo>
                <a:lnTo>
                  <a:pt x="182" y="176"/>
                </a:lnTo>
                <a:lnTo>
                  <a:pt x="198" y="171"/>
                </a:lnTo>
                <a:lnTo>
                  <a:pt x="195" y="173"/>
                </a:lnTo>
                <a:lnTo>
                  <a:pt x="188" y="176"/>
                </a:lnTo>
                <a:lnTo>
                  <a:pt x="176" y="181"/>
                </a:lnTo>
                <a:lnTo>
                  <a:pt x="164" y="182"/>
                </a:lnTo>
                <a:lnTo>
                  <a:pt x="154" y="179"/>
                </a:lnTo>
                <a:lnTo>
                  <a:pt x="146" y="167"/>
                </a:lnTo>
                <a:lnTo>
                  <a:pt x="142" y="146"/>
                </a:lnTo>
                <a:lnTo>
                  <a:pt x="145" y="113"/>
                </a:lnTo>
                <a:lnTo>
                  <a:pt x="146" y="107"/>
                </a:lnTo>
                <a:lnTo>
                  <a:pt x="150" y="102"/>
                </a:lnTo>
                <a:lnTo>
                  <a:pt x="155" y="98"/>
                </a:lnTo>
                <a:lnTo>
                  <a:pt x="163" y="93"/>
                </a:lnTo>
                <a:lnTo>
                  <a:pt x="173" y="91"/>
                </a:lnTo>
                <a:lnTo>
                  <a:pt x="183" y="91"/>
                </a:lnTo>
                <a:lnTo>
                  <a:pt x="196" y="93"/>
                </a:lnTo>
                <a:lnTo>
                  <a:pt x="210" y="98"/>
                </a:lnTo>
                <a:lnTo>
                  <a:pt x="213" y="99"/>
                </a:lnTo>
                <a:lnTo>
                  <a:pt x="220" y="104"/>
                </a:lnTo>
                <a:lnTo>
                  <a:pt x="230" y="109"/>
                </a:lnTo>
                <a:lnTo>
                  <a:pt x="242" y="120"/>
                </a:lnTo>
                <a:lnTo>
                  <a:pt x="251" y="132"/>
                </a:lnTo>
                <a:lnTo>
                  <a:pt x="257" y="148"/>
                </a:lnTo>
                <a:lnTo>
                  <a:pt x="258" y="167"/>
                </a:lnTo>
                <a:lnTo>
                  <a:pt x="252" y="189"/>
                </a:lnTo>
                <a:lnTo>
                  <a:pt x="250" y="193"/>
                </a:lnTo>
                <a:lnTo>
                  <a:pt x="243" y="203"/>
                </a:lnTo>
                <a:lnTo>
                  <a:pt x="232" y="215"/>
                </a:lnTo>
                <a:lnTo>
                  <a:pt x="215" y="225"/>
                </a:lnTo>
                <a:lnTo>
                  <a:pt x="193" y="232"/>
                </a:lnTo>
                <a:lnTo>
                  <a:pt x="167" y="231"/>
                </a:lnTo>
                <a:lnTo>
                  <a:pt x="134" y="219"/>
                </a:lnTo>
                <a:lnTo>
                  <a:pt x="97" y="194"/>
                </a:lnTo>
                <a:lnTo>
                  <a:pt x="94" y="190"/>
                </a:lnTo>
                <a:lnTo>
                  <a:pt x="87" y="182"/>
                </a:lnTo>
                <a:lnTo>
                  <a:pt x="79" y="170"/>
                </a:lnTo>
                <a:lnTo>
                  <a:pt x="71" y="152"/>
                </a:lnTo>
                <a:lnTo>
                  <a:pt x="68" y="131"/>
                </a:lnTo>
                <a:lnTo>
                  <a:pt x="72" y="108"/>
                </a:lnTo>
                <a:lnTo>
                  <a:pt x="84" y="84"/>
                </a:lnTo>
                <a:lnTo>
                  <a:pt x="110" y="57"/>
                </a:lnTo>
                <a:lnTo>
                  <a:pt x="112" y="55"/>
                </a:lnTo>
                <a:lnTo>
                  <a:pt x="119" y="48"/>
                </a:lnTo>
                <a:lnTo>
                  <a:pt x="130" y="41"/>
                </a:lnTo>
                <a:lnTo>
                  <a:pt x="146" y="34"/>
                </a:lnTo>
                <a:lnTo>
                  <a:pt x="166" y="32"/>
                </a:lnTo>
                <a:lnTo>
                  <a:pt x="189" y="34"/>
                </a:lnTo>
                <a:lnTo>
                  <a:pt x="217" y="46"/>
                </a:lnTo>
                <a:lnTo>
                  <a:pt x="249" y="66"/>
                </a:lnTo>
                <a:lnTo>
                  <a:pt x="252" y="71"/>
                </a:lnTo>
                <a:lnTo>
                  <a:pt x="263" y="83"/>
                </a:lnTo>
                <a:lnTo>
                  <a:pt x="277" y="101"/>
                </a:lnTo>
                <a:lnTo>
                  <a:pt x="292" y="124"/>
                </a:lnTo>
                <a:lnTo>
                  <a:pt x="306" y="151"/>
                </a:lnTo>
                <a:lnTo>
                  <a:pt x="315" y="179"/>
                </a:lnTo>
                <a:lnTo>
                  <a:pt x="316" y="208"/>
                </a:lnTo>
                <a:lnTo>
                  <a:pt x="309" y="236"/>
                </a:lnTo>
                <a:lnTo>
                  <a:pt x="307" y="239"/>
                </a:lnTo>
                <a:lnTo>
                  <a:pt x="302" y="249"/>
                </a:lnTo>
                <a:lnTo>
                  <a:pt x="292" y="263"/>
                </a:lnTo>
                <a:lnTo>
                  <a:pt x="276" y="277"/>
                </a:lnTo>
                <a:lnTo>
                  <a:pt x="254" y="290"/>
                </a:lnTo>
                <a:lnTo>
                  <a:pt x="225" y="298"/>
                </a:lnTo>
                <a:lnTo>
                  <a:pt x="189" y="299"/>
                </a:lnTo>
                <a:lnTo>
                  <a:pt x="145" y="291"/>
                </a:lnTo>
                <a:lnTo>
                  <a:pt x="139" y="289"/>
                </a:lnTo>
                <a:lnTo>
                  <a:pt x="123" y="283"/>
                </a:lnTo>
                <a:lnTo>
                  <a:pt x="101" y="274"/>
                </a:lnTo>
                <a:lnTo>
                  <a:pt x="75" y="259"/>
                </a:lnTo>
                <a:lnTo>
                  <a:pt x="49" y="238"/>
                </a:lnTo>
                <a:lnTo>
                  <a:pt x="25" y="211"/>
                </a:lnTo>
                <a:lnTo>
                  <a:pt x="8" y="179"/>
                </a:lnTo>
                <a:lnTo>
                  <a:pt x="0" y="139"/>
                </a:lnTo>
                <a:lnTo>
                  <a:pt x="0" y="135"/>
                </a:lnTo>
                <a:lnTo>
                  <a:pt x="2" y="121"/>
                </a:lnTo>
                <a:lnTo>
                  <a:pt x="9" y="101"/>
                </a:lnTo>
                <a:lnTo>
                  <a:pt x="21" y="78"/>
                </a:lnTo>
                <a:lnTo>
                  <a:pt x="42" y="54"/>
                </a:lnTo>
                <a:lnTo>
                  <a:pt x="73" y="31"/>
                </a:lnTo>
                <a:lnTo>
                  <a:pt x="116" y="12"/>
                </a:lnTo>
                <a:lnTo>
                  <a:pt x="174" y="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CAD26DE3-BF21-494F-9161-9BC95AED40E7}"/>
              </a:ext>
            </a:extLst>
          </p:cNvPr>
          <p:cNvSpPr>
            <a:spLocks/>
          </p:cNvSpPr>
          <p:nvPr/>
        </p:nvSpPr>
        <p:spPr bwMode="auto">
          <a:xfrm>
            <a:off x="5998837" y="4365626"/>
            <a:ext cx="603250" cy="488950"/>
          </a:xfrm>
          <a:custGeom>
            <a:avLst/>
            <a:gdLst>
              <a:gd name="T0" fmla="*/ 56 w 380"/>
              <a:gd name="T1" fmla="*/ 308 h 308"/>
              <a:gd name="T2" fmla="*/ 157 w 380"/>
              <a:gd name="T3" fmla="*/ 213 h 308"/>
              <a:gd name="T4" fmla="*/ 256 w 380"/>
              <a:gd name="T5" fmla="*/ 300 h 308"/>
              <a:gd name="T6" fmla="*/ 233 w 380"/>
              <a:gd name="T7" fmla="*/ 201 h 308"/>
              <a:gd name="T8" fmla="*/ 380 w 380"/>
              <a:gd name="T9" fmla="*/ 216 h 308"/>
              <a:gd name="T10" fmla="*/ 260 w 380"/>
              <a:gd name="T11" fmla="*/ 150 h 308"/>
              <a:gd name="T12" fmla="*/ 348 w 380"/>
              <a:gd name="T13" fmla="*/ 40 h 308"/>
              <a:gd name="T14" fmla="*/ 210 w 380"/>
              <a:gd name="T15" fmla="*/ 89 h 308"/>
              <a:gd name="T16" fmla="*/ 160 w 380"/>
              <a:gd name="T17" fmla="*/ 0 h 308"/>
              <a:gd name="T18" fmla="*/ 133 w 380"/>
              <a:gd name="T19" fmla="*/ 115 h 308"/>
              <a:gd name="T20" fmla="*/ 0 w 380"/>
              <a:gd name="T21" fmla="*/ 78 h 308"/>
              <a:gd name="T22" fmla="*/ 99 w 380"/>
              <a:gd name="T23" fmla="*/ 176 h 308"/>
              <a:gd name="T24" fmla="*/ 56 w 380"/>
              <a:gd name="T25" fmla="*/ 308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0" h="308">
                <a:moveTo>
                  <a:pt x="56" y="308"/>
                </a:moveTo>
                <a:lnTo>
                  <a:pt x="157" y="213"/>
                </a:lnTo>
                <a:lnTo>
                  <a:pt x="256" y="300"/>
                </a:lnTo>
                <a:lnTo>
                  <a:pt x="233" y="201"/>
                </a:lnTo>
                <a:lnTo>
                  <a:pt x="380" y="216"/>
                </a:lnTo>
                <a:lnTo>
                  <a:pt x="260" y="150"/>
                </a:lnTo>
                <a:lnTo>
                  <a:pt x="348" y="40"/>
                </a:lnTo>
                <a:lnTo>
                  <a:pt x="210" y="89"/>
                </a:lnTo>
                <a:lnTo>
                  <a:pt x="160" y="0"/>
                </a:lnTo>
                <a:lnTo>
                  <a:pt x="133" y="115"/>
                </a:lnTo>
                <a:lnTo>
                  <a:pt x="0" y="78"/>
                </a:lnTo>
                <a:lnTo>
                  <a:pt x="99" y="176"/>
                </a:lnTo>
                <a:lnTo>
                  <a:pt x="56" y="308"/>
                </a:lnTo>
                <a:close/>
              </a:path>
            </a:pathLst>
          </a:custGeom>
          <a:solidFill>
            <a:srgbClr val="3F3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97871CAE-BD59-4AB9-AF4F-673824A63A37}"/>
              </a:ext>
            </a:extLst>
          </p:cNvPr>
          <p:cNvSpPr>
            <a:spLocks/>
          </p:cNvSpPr>
          <p:nvPr/>
        </p:nvSpPr>
        <p:spPr bwMode="auto">
          <a:xfrm>
            <a:off x="8361037" y="2873376"/>
            <a:ext cx="101600" cy="101600"/>
          </a:xfrm>
          <a:custGeom>
            <a:avLst/>
            <a:gdLst>
              <a:gd name="T0" fmla="*/ 0 w 64"/>
              <a:gd name="T1" fmla="*/ 32 h 64"/>
              <a:gd name="T2" fmla="*/ 2 w 64"/>
              <a:gd name="T3" fmla="*/ 45 h 64"/>
              <a:gd name="T4" fmla="*/ 9 w 64"/>
              <a:gd name="T5" fmla="*/ 55 h 64"/>
              <a:gd name="T6" fmla="*/ 20 w 64"/>
              <a:gd name="T7" fmla="*/ 62 h 64"/>
              <a:gd name="T8" fmla="*/ 32 w 64"/>
              <a:gd name="T9" fmla="*/ 64 h 64"/>
              <a:gd name="T10" fmla="*/ 45 w 64"/>
              <a:gd name="T11" fmla="*/ 62 h 64"/>
              <a:gd name="T12" fmla="*/ 54 w 64"/>
              <a:gd name="T13" fmla="*/ 55 h 64"/>
              <a:gd name="T14" fmla="*/ 61 w 64"/>
              <a:gd name="T15" fmla="*/ 45 h 64"/>
              <a:gd name="T16" fmla="*/ 64 w 64"/>
              <a:gd name="T17" fmla="*/ 32 h 64"/>
              <a:gd name="T18" fmla="*/ 61 w 64"/>
              <a:gd name="T19" fmla="*/ 19 h 64"/>
              <a:gd name="T20" fmla="*/ 54 w 64"/>
              <a:gd name="T21" fmla="*/ 9 h 64"/>
              <a:gd name="T22" fmla="*/ 45 w 64"/>
              <a:gd name="T23" fmla="*/ 2 h 64"/>
              <a:gd name="T24" fmla="*/ 32 w 64"/>
              <a:gd name="T25" fmla="*/ 0 h 64"/>
              <a:gd name="T26" fmla="*/ 20 w 64"/>
              <a:gd name="T27" fmla="*/ 2 h 64"/>
              <a:gd name="T28" fmla="*/ 9 w 64"/>
              <a:gd name="T29" fmla="*/ 9 h 64"/>
              <a:gd name="T30" fmla="*/ 2 w 64"/>
              <a:gd name="T31" fmla="*/ 19 h 64"/>
              <a:gd name="T32" fmla="*/ 0 w 64"/>
              <a:gd name="T33" fmla="*/ 32 h 64"/>
              <a:gd name="T34" fmla="*/ 0 w 64"/>
              <a:gd name="T35" fmla="*/ 3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" h="64">
                <a:moveTo>
                  <a:pt x="0" y="32"/>
                </a:moveTo>
                <a:lnTo>
                  <a:pt x="2" y="45"/>
                </a:lnTo>
                <a:lnTo>
                  <a:pt x="9" y="55"/>
                </a:lnTo>
                <a:lnTo>
                  <a:pt x="20" y="62"/>
                </a:lnTo>
                <a:lnTo>
                  <a:pt x="32" y="64"/>
                </a:lnTo>
                <a:lnTo>
                  <a:pt x="45" y="62"/>
                </a:lnTo>
                <a:lnTo>
                  <a:pt x="54" y="55"/>
                </a:lnTo>
                <a:lnTo>
                  <a:pt x="61" y="45"/>
                </a:lnTo>
                <a:lnTo>
                  <a:pt x="64" y="32"/>
                </a:lnTo>
                <a:lnTo>
                  <a:pt x="61" y="19"/>
                </a:lnTo>
                <a:lnTo>
                  <a:pt x="54" y="9"/>
                </a:lnTo>
                <a:lnTo>
                  <a:pt x="45" y="2"/>
                </a:lnTo>
                <a:lnTo>
                  <a:pt x="32" y="0"/>
                </a:lnTo>
                <a:lnTo>
                  <a:pt x="20" y="2"/>
                </a:lnTo>
                <a:lnTo>
                  <a:pt x="9" y="9"/>
                </a:lnTo>
                <a:lnTo>
                  <a:pt x="2" y="19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6522B065-119C-4301-9174-7576DF3BB93B}"/>
              </a:ext>
            </a:extLst>
          </p:cNvPr>
          <p:cNvSpPr>
            <a:spLocks/>
          </p:cNvSpPr>
          <p:nvPr/>
        </p:nvSpPr>
        <p:spPr bwMode="auto">
          <a:xfrm>
            <a:off x="8348337" y="4264026"/>
            <a:ext cx="101600" cy="103188"/>
          </a:xfrm>
          <a:custGeom>
            <a:avLst/>
            <a:gdLst>
              <a:gd name="T0" fmla="*/ 0 w 64"/>
              <a:gd name="T1" fmla="*/ 33 h 65"/>
              <a:gd name="T2" fmla="*/ 2 w 64"/>
              <a:gd name="T3" fmla="*/ 46 h 65"/>
              <a:gd name="T4" fmla="*/ 9 w 64"/>
              <a:gd name="T5" fmla="*/ 56 h 65"/>
              <a:gd name="T6" fmla="*/ 20 w 64"/>
              <a:gd name="T7" fmla="*/ 63 h 65"/>
              <a:gd name="T8" fmla="*/ 32 w 64"/>
              <a:gd name="T9" fmla="*/ 65 h 65"/>
              <a:gd name="T10" fmla="*/ 45 w 64"/>
              <a:gd name="T11" fmla="*/ 63 h 65"/>
              <a:gd name="T12" fmla="*/ 54 w 64"/>
              <a:gd name="T13" fmla="*/ 56 h 65"/>
              <a:gd name="T14" fmla="*/ 61 w 64"/>
              <a:gd name="T15" fmla="*/ 46 h 65"/>
              <a:gd name="T16" fmla="*/ 64 w 64"/>
              <a:gd name="T17" fmla="*/ 33 h 65"/>
              <a:gd name="T18" fmla="*/ 61 w 64"/>
              <a:gd name="T19" fmla="*/ 20 h 65"/>
              <a:gd name="T20" fmla="*/ 54 w 64"/>
              <a:gd name="T21" fmla="*/ 10 h 65"/>
              <a:gd name="T22" fmla="*/ 45 w 64"/>
              <a:gd name="T23" fmla="*/ 3 h 65"/>
              <a:gd name="T24" fmla="*/ 32 w 64"/>
              <a:gd name="T25" fmla="*/ 0 h 65"/>
              <a:gd name="T26" fmla="*/ 20 w 64"/>
              <a:gd name="T27" fmla="*/ 3 h 65"/>
              <a:gd name="T28" fmla="*/ 9 w 64"/>
              <a:gd name="T29" fmla="*/ 10 h 65"/>
              <a:gd name="T30" fmla="*/ 2 w 64"/>
              <a:gd name="T31" fmla="*/ 20 h 65"/>
              <a:gd name="T32" fmla="*/ 0 w 64"/>
              <a:gd name="T33" fmla="*/ 33 h 65"/>
              <a:gd name="T34" fmla="*/ 0 w 64"/>
              <a:gd name="T35" fmla="*/ 3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" h="65">
                <a:moveTo>
                  <a:pt x="0" y="33"/>
                </a:moveTo>
                <a:lnTo>
                  <a:pt x="2" y="46"/>
                </a:lnTo>
                <a:lnTo>
                  <a:pt x="9" y="56"/>
                </a:lnTo>
                <a:lnTo>
                  <a:pt x="20" y="63"/>
                </a:lnTo>
                <a:lnTo>
                  <a:pt x="32" y="65"/>
                </a:lnTo>
                <a:lnTo>
                  <a:pt x="45" y="63"/>
                </a:lnTo>
                <a:lnTo>
                  <a:pt x="54" y="56"/>
                </a:lnTo>
                <a:lnTo>
                  <a:pt x="61" y="46"/>
                </a:lnTo>
                <a:lnTo>
                  <a:pt x="64" y="33"/>
                </a:lnTo>
                <a:lnTo>
                  <a:pt x="61" y="20"/>
                </a:lnTo>
                <a:lnTo>
                  <a:pt x="54" y="10"/>
                </a:lnTo>
                <a:lnTo>
                  <a:pt x="45" y="3"/>
                </a:lnTo>
                <a:lnTo>
                  <a:pt x="32" y="0"/>
                </a:lnTo>
                <a:lnTo>
                  <a:pt x="20" y="3"/>
                </a:lnTo>
                <a:lnTo>
                  <a:pt x="9" y="10"/>
                </a:lnTo>
                <a:lnTo>
                  <a:pt x="2" y="20"/>
                </a:lnTo>
                <a:lnTo>
                  <a:pt x="0" y="33"/>
                </a:lnTo>
                <a:lnTo>
                  <a:pt x="0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61602E3C-150B-491D-97A4-DD12E26613A3}"/>
              </a:ext>
            </a:extLst>
          </p:cNvPr>
          <p:cNvSpPr>
            <a:spLocks/>
          </p:cNvSpPr>
          <p:nvPr/>
        </p:nvSpPr>
        <p:spPr bwMode="auto">
          <a:xfrm>
            <a:off x="7300587" y="2005013"/>
            <a:ext cx="101600" cy="103188"/>
          </a:xfrm>
          <a:custGeom>
            <a:avLst/>
            <a:gdLst>
              <a:gd name="T0" fmla="*/ 0 w 64"/>
              <a:gd name="T1" fmla="*/ 32 h 65"/>
              <a:gd name="T2" fmla="*/ 2 w 64"/>
              <a:gd name="T3" fmla="*/ 45 h 65"/>
              <a:gd name="T4" fmla="*/ 9 w 64"/>
              <a:gd name="T5" fmla="*/ 55 h 65"/>
              <a:gd name="T6" fmla="*/ 19 w 64"/>
              <a:gd name="T7" fmla="*/ 62 h 65"/>
              <a:gd name="T8" fmla="*/ 32 w 64"/>
              <a:gd name="T9" fmla="*/ 65 h 65"/>
              <a:gd name="T10" fmla="*/ 45 w 64"/>
              <a:gd name="T11" fmla="*/ 62 h 65"/>
              <a:gd name="T12" fmla="*/ 55 w 64"/>
              <a:gd name="T13" fmla="*/ 55 h 65"/>
              <a:gd name="T14" fmla="*/ 62 w 64"/>
              <a:gd name="T15" fmla="*/ 45 h 65"/>
              <a:gd name="T16" fmla="*/ 64 w 64"/>
              <a:gd name="T17" fmla="*/ 32 h 65"/>
              <a:gd name="T18" fmla="*/ 62 w 64"/>
              <a:gd name="T19" fmla="*/ 20 h 65"/>
              <a:gd name="T20" fmla="*/ 55 w 64"/>
              <a:gd name="T21" fmla="*/ 9 h 65"/>
              <a:gd name="T22" fmla="*/ 45 w 64"/>
              <a:gd name="T23" fmla="*/ 2 h 65"/>
              <a:gd name="T24" fmla="*/ 32 w 64"/>
              <a:gd name="T25" fmla="*/ 0 h 65"/>
              <a:gd name="T26" fmla="*/ 19 w 64"/>
              <a:gd name="T27" fmla="*/ 2 h 65"/>
              <a:gd name="T28" fmla="*/ 9 w 64"/>
              <a:gd name="T29" fmla="*/ 9 h 65"/>
              <a:gd name="T30" fmla="*/ 2 w 64"/>
              <a:gd name="T31" fmla="*/ 20 h 65"/>
              <a:gd name="T32" fmla="*/ 0 w 64"/>
              <a:gd name="T33" fmla="*/ 32 h 65"/>
              <a:gd name="T34" fmla="*/ 0 w 64"/>
              <a:gd name="T35" fmla="*/ 32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" h="65">
                <a:moveTo>
                  <a:pt x="0" y="32"/>
                </a:moveTo>
                <a:lnTo>
                  <a:pt x="2" y="45"/>
                </a:lnTo>
                <a:lnTo>
                  <a:pt x="9" y="55"/>
                </a:lnTo>
                <a:lnTo>
                  <a:pt x="19" y="62"/>
                </a:lnTo>
                <a:lnTo>
                  <a:pt x="32" y="65"/>
                </a:lnTo>
                <a:lnTo>
                  <a:pt x="45" y="62"/>
                </a:lnTo>
                <a:lnTo>
                  <a:pt x="55" y="55"/>
                </a:lnTo>
                <a:lnTo>
                  <a:pt x="62" y="45"/>
                </a:lnTo>
                <a:lnTo>
                  <a:pt x="64" y="32"/>
                </a:lnTo>
                <a:lnTo>
                  <a:pt x="62" y="20"/>
                </a:lnTo>
                <a:lnTo>
                  <a:pt x="55" y="9"/>
                </a:lnTo>
                <a:lnTo>
                  <a:pt x="45" y="2"/>
                </a:lnTo>
                <a:lnTo>
                  <a:pt x="32" y="0"/>
                </a:lnTo>
                <a:lnTo>
                  <a:pt x="19" y="2"/>
                </a:lnTo>
                <a:lnTo>
                  <a:pt x="9" y="9"/>
                </a:lnTo>
                <a:lnTo>
                  <a:pt x="2" y="20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B32980CE-1953-4CCE-BAD1-B245A9D720AC}"/>
              </a:ext>
            </a:extLst>
          </p:cNvPr>
          <p:cNvSpPr>
            <a:spLocks/>
          </p:cNvSpPr>
          <p:nvPr/>
        </p:nvSpPr>
        <p:spPr bwMode="auto">
          <a:xfrm>
            <a:off x="6918000" y="3767138"/>
            <a:ext cx="101600" cy="101600"/>
          </a:xfrm>
          <a:custGeom>
            <a:avLst/>
            <a:gdLst>
              <a:gd name="T0" fmla="*/ 0 w 64"/>
              <a:gd name="T1" fmla="*/ 32 h 64"/>
              <a:gd name="T2" fmla="*/ 2 w 64"/>
              <a:gd name="T3" fmla="*/ 45 h 64"/>
              <a:gd name="T4" fmla="*/ 9 w 64"/>
              <a:gd name="T5" fmla="*/ 55 h 64"/>
              <a:gd name="T6" fmla="*/ 19 w 64"/>
              <a:gd name="T7" fmla="*/ 62 h 64"/>
              <a:gd name="T8" fmla="*/ 32 w 64"/>
              <a:gd name="T9" fmla="*/ 64 h 64"/>
              <a:gd name="T10" fmla="*/ 45 w 64"/>
              <a:gd name="T11" fmla="*/ 62 h 64"/>
              <a:gd name="T12" fmla="*/ 55 w 64"/>
              <a:gd name="T13" fmla="*/ 55 h 64"/>
              <a:gd name="T14" fmla="*/ 62 w 64"/>
              <a:gd name="T15" fmla="*/ 45 h 64"/>
              <a:gd name="T16" fmla="*/ 64 w 64"/>
              <a:gd name="T17" fmla="*/ 32 h 64"/>
              <a:gd name="T18" fmla="*/ 62 w 64"/>
              <a:gd name="T19" fmla="*/ 19 h 64"/>
              <a:gd name="T20" fmla="*/ 55 w 64"/>
              <a:gd name="T21" fmla="*/ 9 h 64"/>
              <a:gd name="T22" fmla="*/ 45 w 64"/>
              <a:gd name="T23" fmla="*/ 2 h 64"/>
              <a:gd name="T24" fmla="*/ 32 w 64"/>
              <a:gd name="T25" fmla="*/ 0 h 64"/>
              <a:gd name="T26" fmla="*/ 19 w 64"/>
              <a:gd name="T27" fmla="*/ 2 h 64"/>
              <a:gd name="T28" fmla="*/ 9 w 64"/>
              <a:gd name="T29" fmla="*/ 9 h 64"/>
              <a:gd name="T30" fmla="*/ 2 w 64"/>
              <a:gd name="T31" fmla="*/ 19 h 64"/>
              <a:gd name="T32" fmla="*/ 0 w 64"/>
              <a:gd name="T33" fmla="*/ 32 h 64"/>
              <a:gd name="T34" fmla="*/ 0 w 64"/>
              <a:gd name="T35" fmla="*/ 3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4" h="64">
                <a:moveTo>
                  <a:pt x="0" y="32"/>
                </a:moveTo>
                <a:lnTo>
                  <a:pt x="2" y="45"/>
                </a:lnTo>
                <a:lnTo>
                  <a:pt x="9" y="55"/>
                </a:lnTo>
                <a:lnTo>
                  <a:pt x="19" y="62"/>
                </a:lnTo>
                <a:lnTo>
                  <a:pt x="32" y="64"/>
                </a:lnTo>
                <a:lnTo>
                  <a:pt x="45" y="62"/>
                </a:lnTo>
                <a:lnTo>
                  <a:pt x="55" y="55"/>
                </a:lnTo>
                <a:lnTo>
                  <a:pt x="62" y="45"/>
                </a:lnTo>
                <a:lnTo>
                  <a:pt x="64" y="32"/>
                </a:lnTo>
                <a:lnTo>
                  <a:pt x="62" y="19"/>
                </a:lnTo>
                <a:lnTo>
                  <a:pt x="55" y="9"/>
                </a:lnTo>
                <a:lnTo>
                  <a:pt x="45" y="2"/>
                </a:lnTo>
                <a:lnTo>
                  <a:pt x="32" y="0"/>
                </a:lnTo>
                <a:lnTo>
                  <a:pt x="19" y="2"/>
                </a:lnTo>
                <a:lnTo>
                  <a:pt x="9" y="9"/>
                </a:lnTo>
                <a:lnTo>
                  <a:pt x="2" y="19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5FCBEB47-4B5A-43DE-AEF8-A42D0D8EB97D}"/>
              </a:ext>
            </a:extLst>
          </p:cNvPr>
          <p:cNvSpPr>
            <a:spLocks/>
          </p:cNvSpPr>
          <p:nvPr/>
        </p:nvSpPr>
        <p:spPr bwMode="auto">
          <a:xfrm>
            <a:off x="7541887" y="4773613"/>
            <a:ext cx="103188" cy="103188"/>
          </a:xfrm>
          <a:custGeom>
            <a:avLst/>
            <a:gdLst>
              <a:gd name="T0" fmla="*/ 0 w 65"/>
              <a:gd name="T1" fmla="*/ 33 h 65"/>
              <a:gd name="T2" fmla="*/ 3 w 65"/>
              <a:gd name="T3" fmla="*/ 45 h 65"/>
              <a:gd name="T4" fmla="*/ 10 w 65"/>
              <a:gd name="T5" fmla="*/ 56 h 65"/>
              <a:gd name="T6" fmla="*/ 20 w 65"/>
              <a:gd name="T7" fmla="*/ 63 h 65"/>
              <a:gd name="T8" fmla="*/ 33 w 65"/>
              <a:gd name="T9" fmla="*/ 65 h 65"/>
              <a:gd name="T10" fmla="*/ 46 w 65"/>
              <a:gd name="T11" fmla="*/ 63 h 65"/>
              <a:gd name="T12" fmla="*/ 56 w 65"/>
              <a:gd name="T13" fmla="*/ 56 h 65"/>
              <a:gd name="T14" fmla="*/ 63 w 65"/>
              <a:gd name="T15" fmla="*/ 45 h 65"/>
              <a:gd name="T16" fmla="*/ 65 w 65"/>
              <a:gd name="T17" fmla="*/ 33 h 65"/>
              <a:gd name="T18" fmla="*/ 63 w 65"/>
              <a:gd name="T19" fmla="*/ 20 h 65"/>
              <a:gd name="T20" fmla="*/ 56 w 65"/>
              <a:gd name="T21" fmla="*/ 10 h 65"/>
              <a:gd name="T22" fmla="*/ 46 w 65"/>
              <a:gd name="T23" fmla="*/ 3 h 65"/>
              <a:gd name="T24" fmla="*/ 33 w 65"/>
              <a:gd name="T25" fmla="*/ 0 h 65"/>
              <a:gd name="T26" fmla="*/ 20 w 65"/>
              <a:gd name="T27" fmla="*/ 3 h 65"/>
              <a:gd name="T28" fmla="*/ 10 w 65"/>
              <a:gd name="T29" fmla="*/ 10 h 65"/>
              <a:gd name="T30" fmla="*/ 3 w 65"/>
              <a:gd name="T31" fmla="*/ 20 h 65"/>
              <a:gd name="T32" fmla="*/ 0 w 65"/>
              <a:gd name="T33" fmla="*/ 33 h 65"/>
              <a:gd name="T34" fmla="*/ 0 w 65"/>
              <a:gd name="T35" fmla="*/ 3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5" h="65">
                <a:moveTo>
                  <a:pt x="0" y="33"/>
                </a:moveTo>
                <a:lnTo>
                  <a:pt x="3" y="45"/>
                </a:lnTo>
                <a:lnTo>
                  <a:pt x="10" y="56"/>
                </a:lnTo>
                <a:lnTo>
                  <a:pt x="20" y="63"/>
                </a:lnTo>
                <a:lnTo>
                  <a:pt x="33" y="65"/>
                </a:lnTo>
                <a:lnTo>
                  <a:pt x="46" y="63"/>
                </a:lnTo>
                <a:lnTo>
                  <a:pt x="56" y="56"/>
                </a:lnTo>
                <a:lnTo>
                  <a:pt x="63" y="45"/>
                </a:lnTo>
                <a:lnTo>
                  <a:pt x="65" y="33"/>
                </a:lnTo>
                <a:lnTo>
                  <a:pt x="63" y="20"/>
                </a:lnTo>
                <a:lnTo>
                  <a:pt x="56" y="10"/>
                </a:lnTo>
                <a:lnTo>
                  <a:pt x="46" y="3"/>
                </a:lnTo>
                <a:lnTo>
                  <a:pt x="33" y="0"/>
                </a:lnTo>
                <a:lnTo>
                  <a:pt x="20" y="3"/>
                </a:lnTo>
                <a:lnTo>
                  <a:pt x="10" y="10"/>
                </a:lnTo>
                <a:lnTo>
                  <a:pt x="3" y="20"/>
                </a:lnTo>
                <a:lnTo>
                  <a:pt x="0" y="33"/>
                </a:lnTo>
                <a:lnTo>
                  <a:pt x="0" y="33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3149BD01-F579-4832-A344-CB84E30137BD}"/>
              </a:ext>
            </a:extLst>
          </p:cNvPr>
          <p:cNvSpPr>
            <a:spLocks/>
          </p:cNvSpPr>
          <p:nvPr/>
        </p:nvSpPr>
        <p:spPr bwMode="auto">
          <a:xfrm>
            <a:off x="6903712" y="4800601"/>
            <a:ext cx="103188" cy="100013"/>
          </a:xfrm>
          <a:custGeom>
            <a:avLst/>
            <a:gdLst>
              <a:gd name="T0" fmla="*/ 0 w 65"/>
              <a:gd name="T1" fmla="*/ 32 h 63"/>
              <a:gd name="T2" fmla="*/ 3 w 65"/>
              <a:gd name="T3" fmla="*/ 45 h 63"/>
              <a:gd name="T4" fmla="*/ 10 w 65"/>
              <a:gd name="T5" fmla="*/ 54 h 63"/>
              <a:gd name="T6" fmla="*/ 20 w 65"/>
              <a:gd name="T7" fmla="*/ 61 h 63"/>
              <a:gd name="T8" fmla="*/ 33 w 65"/>
              <a:gd name="T9" fmla="*/ 63 h 63"/>
              <a:gd name="T10" fmla="*/ 46 w 65"/>
              <a:gd name="T11" fmla="*/ 61 h 63"/>
              <a:gd name="T12" fmla="*/ 56 w 65"/>
              <a:gd name="T13" fmla="*/ 54 h 63"/>
              <a:gd name="T14" fmla="*/ 63 w 65"/>
              <a:gd name="T15" fmla="*/ 45 h 63"/>
              <a:gd name="T16" fmla="*/ 65 w 65"/>
              <a:gd name="T17" fmla="*/ 32 h 63"/>
              <a:gd name="T18" fmla="*/ 63 w 65"/>
              <a:gd name="T19" fmla="*/ 19 h 63"/>
              <a:gd name="T20" fmla="*/ 56 w 65"/>
              <a:gd name="T21" fmla="*/ 9 h 63"/>
              <a:gd name="T22" fmla="*/ 46 w 65"/>
              <a:gd name="T23" fmla="*/ 2 h 63"/>
              <a:gd name="T24" fmla="*/ 33 w 65"/>
              <a:gd name="T25" fmla="*/ 0 h 63"/>
              <a:gd name="T26" fmla="*/ 20 w 65"/>
              <a:gd name="T27" fmla="*/ 2 h 63"/>
              <a:gd name="T28" fmla="*/ 10 w 65"/>
              <a:gd name="T29" fmla="*/ 9 h 63"/>
              <a:gd name="T30" fmla="*/ 3 w 65"/>
              <a:gd name="T31" fmla="*/ 19 h 63"/>
              <a:gd name="T32" fmla="*/ 0 w 65"/>
              <a:gd name="T33" fmla="*/ 32 h 63"/>
              <a:gd name="T34" fmla="*/ 0 w 65"/>
              <a:gd name="T35" fmla="*/ 32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5" h="63">
                <a:moveTo>
                  <a:pt x="0" y="32"/>
                </a:moveTo>
                <a:lnTo>
                  <a:pt x="3" y="45"/>
                </a:lnTo>
                <a:lnTo>
                  <a:pt x="10" y="54"/>
                </a:lnTo>
                <a:lnTo>
                  <a:pt x="20" y="61"/>
                </a:lnTo>
                <a:lnTo>
                  <a:pt x="33" y="63"/>
                </a:lnTo>
                <a:lnTo>
                  <a:pt x="46" y="61"/>
                </a:lnTo>
                <a:lnTo>
                  <a:pt x="56" y="54"/>
                </a:lnTo>
                <a:lnTo>
                  <a:pt x="63" y="45"/>
                </a:lnTo>
                <a:lnTo>
                  <a:pt x="65" y="32"/>
                </a:lnTo>
                <a:lnTo>
                  <a:pt x="63" y="19"/>
                </a:lnTo>
                <a:lnTo>
                  <a:pt x="56" y="9"/>
                </a:lnTo>
                <a:lnTo>
                  <a:pt x="46" y="2"/>
                </a:lnTo>
                <a:lnTo>
                  <a:pt x="33" y="0"/>
                </a:lnTo>
                <a:lnTo>
                  <a:pt x="20" y="2"/>
                </a:lnTo>
                <a:lnTo>
                  <a:pt x="10" y="9"/>
                </a:lnTo>
                <a:lnTo>
                  <a:pt x="3" y="19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E2F72971-BB48-4C06-9423-09F90174110E}"/>
              </a:ext>
            </a:extLst>
          </p:cNvPr>
          <p:cNvSpPr>
            <a:spLocks/>
          </p:cNvSpPr>
          <p:nvPr/>
        </p:nvSpPr>
        <p:spPr bwMode="auto">
          <a:xfrm>
            <a:off x="5933750" y="2311401"/>
            <a:ext cx="103188" cy="101600"/>
          </a:xfrm>
          <a:custGeom>
            <a:avLst/>
            <a:gdLst>
              <a:gd name="T0" fmla="*/ 0 w 65"/>
              <a:gd name="T1" fmla="*/ 32 h 64"/>
              <a:gd name="T2" fmla="*/ 2 w 65"/>
              <a:gd name="T3" fmla="*/ 44 h 64"/>
              <a:gd name="T4" fmla="*/ 9 w 65"/>
              <a:gd name="T5" fmla="*/ 55 h 64"/>
              <a:gd name="T6" fmla="*/ 19 w 65"/>
              <a:gd name="T7" fmla="*/ 62 h 64"/>
              <a:gd name="T8" fmla="*/ 32 w 65"/>
              <a:gd name="T9" fmla="*/ 64 h 64"/>
              <a:gd name="T10" fmla="*/ 45 w 65"/>
              <a:gd name="T11" fmla="*/ 62 h 64"/>
              <a:gd name="T12" fmla="*/ 55 w 65"/>
              <a:gd name="T13" fmla="*/ 55 h 64"/>
              <a:gd name="T14" fmla="*/ 62 w 65"/>
              <a:gd name="T15" fmla="*/ 44 h 64"/>
              <a:gd name="T16" fmla="*/ 65 w 65"/>
              <a:gd name="T17" fmla="*/ 32 h 64"/>
              <a:gd name="T18" fmla="*/ 62 w 65"/>
              <a:gd name="T19" fmla="*/ 19 h 64"/>
              <a:gd name="T20" fmla="*/ 55 w 65"/>
              <a:gd name="T21" fmla="*/ 10 h 64"/>
              <a:gd name="T22" fmla="*/ 45 w 65"/>
              <a:gd name="T23" fmla="*/ 3 h 64"/>
              <a:gd name="T24" fmla="*/ 32 w 65"/>
              <a:gd name="T25" fmla="*/ 0 h 64"/>
              <a:gd name="T26" fmla="*/ 19 w 65"/>
              <a:gd name="T27" fmla="*/ 3 h 64"/>
              <a:gd name="T28" fmla="*/ 9 w 65"/>
              <a:gd name="T29" fmla="*/ 10 h 64"/>
              <a:gd name="T30" fmla="*/ 2 w 65"/>
              <a:gd name="T31" fmla="*/ 19 h 64"/>
              <a:gd name="T32" fmla="*/ 0 w 65"/>
              <a:gd name="T33" fmla="*/ 32 h 64"/>
              <a:gd name="T34" fmla="*/ 0 w 65"/>
              <a:gd name="T35" fmla="*/ 3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5" h="64">
                <a:moveTo>
                  <a:pt x="0" y="32"/>
                </a:moveTo>
                <a:lnTo>
                  <a:pt x="2" y="44"/>
                </a:lnTo>
                <a:lnTo>
                  <a:pt x="9" y="55"/>
                </a:lnTo>
                <a:lnTo>
                  <a:pt x="19" y="62"/>
                </a:lnTo>
                <a:lnTo>
                  <a:pt x="32" y="64"/>
                </a:lnTo>
                <a:lnTo>
                  <a:pt x="45" y="62"/>
                </a:lnTo>
                <a:lnTo>
                  <a:pt x="55" y="55"/>
                </a:lnTo>
                <a:lnTo>
                  <a:pt x="62" y="44"/>
                </a:lnTo>
                <a:lnTo>
                  <a:pt x="65" y="32"/>
                </a:lnTo>
                <a:lnTo>
                  <a:pt x="62" y="19"/>
                </a:lnTo>
                <a:lnTo>
                  <a:pt x="55" y="10"/>
                </a:lnTo>
                <a:lnTo>
                  <a:pt x="45" y="3"/>
                </a:lnTo>
                <a:lnTo>
                  <a:pt x="32" y="0"/>
                </a:lnTo>
                <a:lnTo>
                  <a:pt x="19" y="3"/>
                </a:lnTo>
                <a:lnTo>
                  <a:pt x="9" y="10"/>
                </a:lnTo>
                <a:lnTo>
                  <a:pt x="2" y="19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B27C6B48-7F8C-474D-BB97-55F96A93747D}"/>
              </a:ext>
            </a:extLst>
          </p:cNvPr>
          <p:cNvSpPr>
            <a:spLocks/>
          </p:cNvSpPr>
          <p:nvPr/>
        </p:nvSpPr>
        <p:spPr bwMode="auto">
          <a:xfrm>
            <a:off x="8207050" y="3387726"/>
            <a:ext cx="606425" cy="623888"/>
          </a:xfrm>
          <a:custGeom>
            <a:avLst/>
            <a:gdLst>
              <a:gd name="T0" fmla="*/ 186 w 382"/>
              <a:gd name="T1" fmla="*/ 393 h 393"/>
              <a:gd name="T2" fmla="*/ 206 w 382"/>
              <a:gd name="T3" fmla="*/ 256 h 393"/>
              <a:gd name="T4" fmla="*/ 338 w 382"/>
              <a:gd name="T5" fmla="*/ 261 h 393"/>
              <a:gd name="T6" fmla="*/ 258 w 382"/>
              <a:gd name="T7" fmla="*/ 199 h 393"/>
              <a:gd name="T8" fmla="*/ 382 w 382"/>
              <a:gd name="T9" fmla="*/ 117 h 393"/>
              <a:gd name="T10" fmla="*/ 246 w 382"/>
              <a:gd name="T11" fmla="*/ 142 h 393"/>
              <a:gd name="T12" fmla="*/ 246 w 382"/>
              <a:gd name="T13" fmla="*/ 0 h 393"/>
              <a:gd name="T14" fmla="*/ 171 w 382"/>
              <a:gd name="T15" fmla="*/ 126 h 393"/>
              <a:gd name="T16" fmla="*/ 75 w 382"/>
              <a:gd name="T17" fmla="*/ 86 h 393"/>
              <a:gd name="T18" fmla="*/ 126 w 382"/>
              <a:gd name="T19" fmla="*/ 193 h 393"/>
              <a:gd name="T20" fmla="*/ 0 w 382"/>
              <a:gd name="T21" fmla="*/ 248 h 393"/>
              <a:gd name="T22" fmla="*/ 138 w 382"/>
              <a:gd name="T23" fmla="*/ 264 h 393"/>
              <a:gd name="T24" fmla="*/ 186 w 382"/>
              <a:gd name="T25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82" h="393">
                <a:moveTo>
                  <a:pt x="186" y="393"/>
                </a:moveTo>
                <a:lnTo>
                  <a:pt x="206" y="256"/>
                </a:lnTo>
                <a:lnTo>
                  <a:pt x="338" y="261"/>
                </a:lnTo>
                <a:lnTo>
                  <a:pt x="258" y="199"/>
                </a:lnTo>
                <a:lnTo>
                  <a:pt x="382" y="117"/>
                </a:lnTo>
                <a:lnTo>
                  <a:pt x="246" y="142"/>
                </a:lnTo>
                <a:lnTo>
                  <a:pt x="246" y="0"/>
                </a:lnTo>
                <a:lnTo>
                  <a:pt x="171" y="126"/>
                </a:lnTo>
                <a:lnTo>
                  <a:pt x="75" y="86"/>
                </a:lnTo>
                <a:lnTo>
                  <a:pt x="126" y="193"/>
                </a:lnTo>
                <a:lnTo>
                  <a:pt x="0" y="248"/>
                </a:lnTo>
                <a:lnTo>
                  <a:pt x="138" y="264"/>
                </a:lnTo>
                <a:lnTo>
                  <a:pt x="186" y="393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A32F2C39-AB22-4707-AD76-EBBCBAB66E09}"/>
              </a:ext>
            </a:extLst>
          </p:cNvPr>
          <p:cNvSpPr>
            <a:spLocks/>
          </p:cNvSpPr>
          <p:nvPr/>
        </p:nvSpPr>
        <p:spPr bwMode="auto">
          <a:xfrm>
            <a:off x="7964162" y="2851151"/>
            <a:ext cx="244475" cy="157163"/>
          </a:xfrm>
          <a:custGeom>
            <a:avLst/>
            <a:gdLst>
              <a:gd name="T0" fmla="*/ 154 w 154"/>
              <a:gd name="T1" fmla="*/ 0 h 99"/>
              <a:gd name="T2" fmla="*/ 70 w 154"/>
              <a:gd name="T3" fmla="*/ 18 h 99"/>
              <a:gd name="T4" fmla="*/ 0 w 154"/>
              <a:gd name="T5" fmla="*/ 99 h 99"/>
              <a:gd name="T6" fmla="*/ 150 w 154"/>
              <a:gd name="T7" fmla="*/ 67 h 99"/>
              <a:gd name="T8" fmla="*/ 154 w 154"/>
              <a:gd name="T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" h="99">
                <a:moveTo>
                  <a:pt x="154" y="0"/>
                </a:moveTo>
                <a:lnTo>
                  <a:pt x="70" y="18"/>
                </a:lnTo>
                <a:lnTo>
                  <a:pt x="0" y="99"/>
                </a:lnTo>
                <a:lnTo>
                  <a:pt x="150" y="67"/>
                </a:lnTo>
                <a:lnTo>
                  <a:pt x="15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8BAF1F11-D010-42D9-A07A-D316DC62D1EB}"/>
              </a:ext>
            </a:extLst>
          </p:cNvPr>
          <p:cNvSpPr>
            <a:spLocks/>
          </p:cNvSpPr>
          <p:nvPr/>
        </p:nvSpPr>
        <p:spPr bwMode="auto">
          <a:xfrm>
            <a:off x="7678412" y="3117851"/>
            <a:ext cx="515938" cy="214313"/>
          </a:xfrm>
          <a:custGeom>
            <a:avLst/>
            <a:gdLst>
              <a:gd name="T0" fmla="*/ 325 w 325"/>
              <a:gd name="T1" fmla="*/ 0 h 135"/>
              <a:gd name="T2" fmla="*/ 71 w 325"/>
              <a:gd name="T3" fmla="*/ 54 h 135"/>
              <a:gd name="T4" fmla="*/ 0 w 325"/>
              <a:gd name="T5" fmla="*/ 135 h 135"/>
              <a:gd name="T6" fmla="*/ 321 w 325"/>
              <a:gd name="T7" fmla="*/ 67 h 135"/>
              <a:gd name="T8" fmla="*/ 325 w 325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5" h="135">
                <a:moveTo>
                  <a:pt x="325" y="0"/>
                </a:moveTo>
                <a:lnTo>
                  <a:pt x="71" y="54"/>
                </a:lnTo>
                <a:lnTo>
                  <a:pt x="0" y="135"/>
                </a:lnTo>
                <a:lnTo>
                  <a:pt x="321" y="67"/>
                </a:lnTo>
                <a:lnTo>
                  <a:pt x="325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E32FA8A4-095B-4503-A255-3811EEA9EB8C}"/>
              </a:ext>
            </a:extLst>
          </p:cNvPr>
          <p:cNvSpPr>
            <a:spLocks/>
          </p:cNvSpPr>
          <p:nvPr/>
        </p:nvSpPr>
        <p:spPr bwMode="auto">
          <a:xfrm>
            <a:off x="7395837" y="3384551"/>
            <a:ext cx="784225" cy="271463"/>
          </a:xfrm>
          <a:custGeom>
            <a:avLst/>
            <a:gdLst>
              <a:gd name="T0" fmla="*/ 494 w 494"/>
              <a:gd name="T1" fmla="*/ 0 h 171"/>
              <a:gd name="T2" fmla="*/ 70 w 494"/>
              <a:gd name="T3" fmla="*/ 90 h 171"/>
              <a:gd name="T4" fmla="*/ 0 w 494"/>
              <a:gd name="T5" fmla="*/ 171 h 171"/>
              <a:gd name="T6" fmla="*/ 490 w 494"/>
              <a:gd name="T7" fmla="*/ 66 h 171"/>
              <a:gd name="T8" fmla="*/ 494 w 494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4" h="171">
                <a:moveTo>
                  <a:pt x="494" y="0"/>
                </a:moveTo>
                <a:lnTo>
                  <a:pt x="70" y="90"/>
                </a:lnTo>
                <a:lnTo>
                  <a:pt x="0" y="171"/>
                </a:lnTo>
                <a:lnTo>
                  <a:pt x="490" y="66"/>
                </a:lnTo>
                <a:lnTo>
                  <a:pt x="494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024E9AF7-4E21-4DE1-B765-72529A5AE787}"/>
              </a:ext>
            </a:extLst>
          </p:cNvPr>
          <p:cNvSpPr>
            <a:spLocks/>
          </p:cNvSpPr>
          <p:nvPr/>
        </p:nvSpPr>
        <p:spPr bwMode="auto">
          <a:xfrm>
            <a:off x="7110087" y="3651251"/>
            <a:ext cx="1055688" cy="330200"/>
          </a:xfrm>
          <a:custGeom>
            <a:avLst/>
            <a:gdLst>
              <a:gd name="T0" fmla="*/ 665 w 665"/>
              <a:gd name="T1" fmla="*/ 0 h 208"/>
              <a:gd name="T2" fmla="*/ 71 w 665"/>
              <a:gd name="T3" fmla="*/ 127 h 208"/>
              <a:gd name="T4" fmla="*/ 0 w 665"/>
              <a:gd name="T5" fmla="*/ 208 h 208"/>
              <a:gd name="T6" fmla="*/ 662 w 665"/>
              <a:gd name="T7" fmla="*/ 66 h 208"/>
              <a:gd name="T8" fmla="*/ 665 w 665"/>
              <a:gd name="T9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5" h="208">
                <a:moveTo>
                  <a:pt x="665" y="0"/>
                </a:moveTo>
                <a:lnTo>
                  <a:pt x="71" y="127"/>
                </a:lnTo>
                <a:lnTo>
                  <a:pt x="0" y="208"/>
                </a:lnTo>
                <a:lnTo>
                  <a:pt x="662" y="66"/>
                </a:lnTo>
                <a:lnTo>
                  <a:pt x="665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2E689574-CF02-4284-8099-115C612FD2A9}"/>
              </a:ext>
            </a:extLst>
          </p:cNvPr>
          <p:cNvSpPr>
            <a:spLocks/>
          </p:cNvSpPr>
          <p:nvPr/>
        </p:nvSpPr>
        <p:spPr bwMode="auto">
          <a:xfrm>
            <a:off x="6957687" y="3914776"/>
            <a:ext cx="1193800" cy="331788"/>
          </a:xfrm>
          <a:custGeom>
            <a:avLst/>
            <a:gdLst>
              <a:gd name="T0" fmla="*/ 752 w 752"/>
              <a:gd name="T1" fmla="*/ 0 h 209"/>
              <a:gd name="T2" fmla="*/ 0 w 752"/>
              <a:gd name="T3" fmla="*/ 163 h 209"/>
              <a:gd name="T4" fmla="*/ 90 w 752"/>
              <a:gd name="T5" fmla="*/ 209 h 209"/>
              <a:gd name="T6" fmla="*/ 748 w 752"/>
              <a:gd name="T7" fmla="*/ 68 h 209"/>
              <a:gd name="T8" fmla="*/ 752 w 752"/>
              <a:gd name="T9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2" h="209">
                <a:moveTo>
                  <a:pt x="752" y="0"/>
                </a:moveTo>
                <a:lnTo>
                  <a:pt x="0" y="163"/>
                </a:lnTo>
                <a:lnTo>
                  <a:pt x="90" y="209"/>
                </a:lnTo>
                <a:lnTo>
                  <a:pt x="748" y="68"/>
                </a:lnTo>
                <a:lnTo>
                  <a:pt x="752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3B4A24E8-33DE-41F3-933D-CB9E9E1B23C3}"/>
              </a:ext>
            </a:extLst>
          </p:cNvPr>
          <p:cNvSpPr>
            <a:spLocks/>
          </p:cNvSpPr>
          <p:nvPr/>
        </p:nvSpPr>
        <p:spPr bwMode="auto">
          <a:xfrm>
            <a:off x="7318050" y="4181476"/>
            <a:ext cx="819150" cy="249238"/>
          </a:xfrm>
          <a:custGeom>
            <a:avLst/>
            <a:gdLst>
              <a:gd name="T0" fmla="*/ 516 w 516"/>
              <a:gd name="T1" fmla="*/ 0 h 157"/>
              <a:gd name="T2" fmla="*/ 0 w 516"/>
              <a:gd name="T3" fmla="*/ 112 h 157"/>
              <a:gd name="T4" fmla="*/ 90 w 516"/>
              <a:gd name="T5" fmla="*/ 157 h 157"/>
              <a:gd name="T6" fmla="*/ 512 w 516"/>
              <a:gd name="T7" fmla="*/ 68 h 157"/>
              <a:gd name="T8" fmla="*/ 516 w 516"/>
              <a:gd name="T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157">
                <a:moveTo>
                  <a:pt x="516" y="0"/>
                </a:moveTo>
                <a:lnTo>
                  <a:pt x="0" y="112"/>
                </a:lnTo>
                <a:lnTo>
                  <a:pt x="90" y="157"/>
                </a:lnTo>
                <a:lnTo>
                  <a:pt x="512" y="68"/>
                </a:lnTo>
                <a:lnTo>
                  <a:pt x="516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C4486D37-461B-419F-B982-6281AFDAF6AB}"/>
              </a:ext>
            </a:extLst>
          </p:cNvPr>
          <p:cNvSpPr>
            <a:spLocks/>
          </p:cNvSpPr>
          <p:nvPr/>
        </p:nvSpPr>
        <p:spPr bwMode="auto">
          <a:xfrm>
            <a:off x="7678412" y="4446588"/>
            <a:ext cx="442913" cy="169863"/>
          </a:xfrm>
          <a:custGeom>
            <a:avLst/>
            <a:gdLst>
              <a:gd name="T0" fmla="*/ 279 w 279"/>
              <a:gd name="T1" fmla="*/ 0 h 107"/>
              <a:gd name="T2" fmla="*/ 0 w 279"/>
              <a:gd name="T3" fmla="*/ 60 h 107"/>
              <a:gd name="T4" fmla="*/ 91 w 279"/>
              <a:gd name="T5" fmla="*/ 107 h 107"/>
              <a:gd name="T6" fmla="*/ 276 w 279"/>
              <a:gd name="T7" fmla="*/ 66 h 107"/>
              <a:gd name="T8" fmla="*/ 279 w 279"/>
              <a:gd name="T9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9" h="107">
                <a:moveTo>
                  <a:pt x="279" y="0"/>
                </a:moveTo>
                <a:lnTo>
                  <a:pt x="0" y="60"/>
                </a:lnTo>
                <a:lnTo>
                  <a:pt x="91" y="107"/>
                </a:lnTo>
                <a:lnTo>
                  <a:pt x="276" y="66"/>
                </a:lnTo>
                <a:lnTo>
                  <a:pt x="27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1BEE38E6-62E0-43A0-8D5D-B1CC2D114C4A}"/>
              </a:ext>
            </a:extLst>
          </p:cNvPr>
          <p:cNvSpPr>
            <a:spLocks/>
          </p:cNvSpPr>
          <p:nvPr/>
        </p:nvSpPr>
        <p:spPr bwMode="auto">
          <a:xfrm>
            <a:off x="6376662" y="3363913"/>
            <a:ext cx="950913" cy="1812925"/>
          </a:xfrm>
          <a:custGeom>
            <a:avLst/>
            <a:gdLst>
              <a:gd name="T0" fmla="*/ 599 w 599"/>
              <a:gd name="T1" fmla="*/ 969 h 1142"/>
              <a:gd name="T2" fmla="*/ 560 w 599"/>
              <a:gd name="T3" fmla="*/ 870 h 1142"/>
              <a:gd name="T4" fmla="*/ 461 w 599"/>
              <a:gd name="T5" fmla="*/ 777 h 1142"/>
              <a:gd name="T6" fmla="*/ 397 w 599"/>
              <a:gd name="T7" fmla="*/ 738 h 1142"/>
              <a:gd name="T8" fmla="*/ 332 w 599"/>
              <a:gd name="T9" fmla="*/ 703 h 1142"/>
              <a:gd name="T10" fmla="*/ 273 w 599"/>
              <a:gd name="T11" fmla="*/ 672 h 1142"/>
              <a:gd name="T12" fmla="*/ 224 w 599"/>
              <a:gd name="T13" fmla="*/ 645 h 1142"/>
              <a:gd name="T14" fmla="*/ 175 w 599"/>
              <a:gd name="T15" fmla="*/ 617 h 1142"/>
              <a:gd name="T16" fmla="*/ 127 w 599"/>
              <a:gd name="T17" fmla="*/ 587 h 1142"/>
              <a:gd name="T18" fmla="*/ 81 w 599"/>
              <a:gd name="T19" fmla="*/ 555 h 1142"/>
              <a:gd name="T20" fmla="*/ 38 w 599"/>
              <a:gd name="T21" fmla="*/ 516 h 1142"/>
              <a:gd name="T22" fmla="*/ 16 w 599"/>
              <a:gd name="T23" fmla="*/ 459 h 1142"/>
              <a:gd name="T24" fmla="*/ 24 w 599"/>
              <a:gd name="T25" fmla="*/ 404 h 1142"/>
              <a:gd name="T26" fmla="*/ 41 w 599"/>
              <a:gd name="T27" fmla="*/ 371 h 1142"/>
              <a:gd name="T28" fmla="*/ 66 w 599"/>
              <a:gd name="T29" fmla="*/ 342 h 1142"/>
              <a:gd name="T30" fmla="*/ 93 w 599"/>
              <a:gd name="T31" fmla="*/ 315 h 1142"/>
              <a:gd name="T32" fmla="*/ 122 w 599"/>
              <a:gd name="T33" fmla="*/ 287 h 1142"/>
              <a:gd name="T34" fmla="*/ 149 w 599"/>
              <a:gd name="T35" fmla="*/ 258 h 1142"/>
              <a:gd name="T36" fmla="*/ 174 w 599"/>
              <a:gd name="T37" fmla="*/ 226 h 1142"/>
              <a:gd name="T38" fmla="*/ 203 w 599"/>
              <a:gd name="T39" fmla="*/ 141 h 1142"/>
              <a:gd name="T40" fmla="*/ 200 w 599"/>
              <a:gd name="T41" fmla="*/ 55 h 1142"/>
              <a:gd name="T42" fmla="*/ 175 w 599"/>
              <a:gd name="T43" fmla="*/ 3 h 1142"/>
              <a:gd name="T44" fmla="*/ 188 w 599"/>
              <a:gd name="T45" fmla="*/ 83 h 1142"/>
              <a:gd name="T46" fmla="*/ 182 w 599"/>
              <a:gd name="T47" fmla="*/ 166 h 1142"/>
              <a:gd name="T48" fmla="*/ 153 w 599"/>
              <a:gd name="T49" fmla="*/ 228 h 1142"/>
              <a:gd name="T50" fmla="*/ 127 w 599"/>
              <a:gd name="T51" fmla="*/ 258 h 1142"/>
              <a:gd name="T52" fmla="*/ 101 w 599"/>
              <a:gd name="T53" fmla="*/ 285 h 1142"/>
              <a:gd name="T54" fmla="*/ 72 w 599"/>
              <a:gd name="T55" fmla="*/ 311 h 1142"/>
              <a:gd name="T56" fmla="*/ 44 w 599"/>
              <a:gd name="T57" fmla="*/ 340 h 1142"/>
              <a:gd name="T58" fmla="*/ 20 w 599"/>
              <a:gd name="T59" fmla="*/ 373 h 1142"/>
              <a:gd name="T60" fmla="*/ 10 w 599"/>
              <a:gd name="T61" fmla="*/ 396 h 1142"/>
              <a:gd name="T62" fmla="*/ 0 w 599"/>
              <a:gd name="T63" fmla="*/ 459 h 1142"/>
              <a:gd name="T64" fmla="*/ 15 w 599"/>
              <a:gd name="T65" fmla="*/ 512 h 1142"/>
              <a:gd name="T66" fmla="*/ 56 w 599"/>
              <a:gd name="T67" fmla="*/ 554 h 1142"/>
              <a:gd name="T68" fmla="*/ 102 w 599"/>
              <a:gd name="T69" fmla="*/ 589 h 1142"/>
              <a:gd name="T70" fmla="*/ 149 w 599"/>
              <a:gd name="T71" fmla="*/ 621 h 1142"/>
              <a:gd name="T72" fmla="*/ 198 w 599"/>
              <a:gd name="T73" fmla="*/ 650 h 1142"/>
              <a:gd name="T74" fmla="*/ 249 w 599"/>
              <a:gd name="T75" fmla="*/ 677 h 1142"/>
              <a:gd name="T76" fmla="*/ 305 w 599"/>
              <a:gd name="T77" fmla="*/ 705 h 1142"/>
              <a:gd name="T78" fmla="*/ 368 w 599"/>
              <a:gd name="T79" fmla="*/ 740 h 1142"/>
              <a:gd name="T80" fmla="*/ 431 w 599"/>
              <a:gd name="T81" fmla="*/ 777 h 1142"/>
              <a:gd name="T82" fmla="*/ 507 w 599"/>
              <a:gd name="T83" fmla="*/ 835 h 1142"/>
              <a:gd name="T84" fmla="*/ 571 w 599"/>
              <a:gd name="T85" fmla="*/ 923 h 1142"/>
              <a:gd name="T86" fmla="*/ 577 w 599"/>
              <a:gd name="T87" fmla="*/ 1033 h 1142"/>
              <a:gd name="T88" fmla="*/ 564 w 599"/>
              <a:gd name="T89" fmla="*/ 1067 h 1142"/>
              <a:gd name="T90" fmla="*/ 547 w 599"/>
              <a:gd name="T91" fmla="*/ 1099 h 1142"/>
              <a:gd name="T92" fmla="*/ 529 w 599"/>
              <a:gd name="T93" fmla="*/ 1126 h 1142"/>
              <a:gd name="T94" fmla="*/ 518 w 599"/>
              <a:gd name="T95" fmla="*/ 1142 h 1142"/>
              <a:gd name="T96" fmla="*/ 534 w 599"/>
              <a:gd name="T97" fmla="*/ 1139 h 1142"/>
              <a:gd name="T98" fmla="*/ 543 w 599"/>
              <a:gd name="T99" fmla="*/ 1134 h 1142"/>
              <a:gd name="T100" fmla="*/ 553 w 599"/>
              <a:gd name="T101" fmla="*/ 1119 h 1142"/>
              <a:gd name="T102" fmla="*/ 572 w 599"/>
              <a:gd name="T103" fmla="*/ 1085 h 1142"/>
              <a:gd name="T104" fmla="*/ 588 w 599"/>
              <a:gd name="T105" fmla="*/ 1050 h 1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99" h="1142">
                <a:moveTo>
                  <a:pt x="592" y="1038"/>
                </a:moveTo>
                <a:lnTo>
                  <a:pt x="599" y="1003"/>
                </a:lnTo>
                <a:lnTo>
                  <a:pt x="599" y="969"/>
                </a:lnTo>
                <a:lnTo>
                  <a:pt x="593" y="936"/>
                </a:lnTo>
                <a:lnTo>
                  <a:pt x="579" y="902"/>
                </a:lnTo>
                <a:lnTo>
                  <a:pt x="560" y="870"/>
                </a:lnTo>
                <a:lnTo>
                  <a:pt x="533" y="839"/>
                </a:lnTo>
                <a:lnTo>
                  <a:pt x="500" y="807"/>
                </a:lnTo>
                <a:lnTo>
                  <a:pt x="461" y="777"/>
                </a:lnTo>
                <a:lnTo>
                  <a:pt x="440" y="763"/>
                </a:lnTo>
                <a:lnTo>
                  <a:pt x="418" y="750"/>
                </a:lnTo>
                <a:lnTo>
                  <a:pt x="397" y="738"/>
                </a:lnTo>
                <a:lnTo>
                  <a:pt x="375" y="726"/>
                </a:lnTo>
                <a:lnTo>
                  <a:pt x="354" y="715"/>
                </a:lnTo>
                <a:lnTo>
                  <a:pt x="332" y="703"/>
                </a:lnTo>
                <a:lnTo>
                  <a:pt x="312" y="691"/>
                </a:lnTo>
                <a:lnTo>
                  <a:pt x="291" y="680"/>
                </a:lnTo>
                <a:lnTo>
                  <a:pt x="273" y="672"/>
                </a:lnTo>
                <a:lnTo>
                  <a:pt x="257" y="662"/>
                </a:lnTo>
                <a:lnTo>
                  <a:pt x="240" y="653"/>
                </a:lnTo>
                <a:lnTo>
                  <a:pt x="224" y="645"/>
                </a:lnTo>
                <a:lnTo>
                  <a:pt x="207" y="636"/>
                </a:lnTo>
                <a:lnTo>
                  <a:pt x="190" y="627"/>
                </a:lnTo>
                <a:lnTo>
                  <a:pt x="175" y="617"/>
                </a:lnTo>
                <a:lnTo>
                  <a:pt x="159" y="608"/>
                </a:lnTo>
                <a:lnTo>
                  <a:pt x="142" y="598"/>
                </a:lnTo>
                <a:lnTo>
                  <a:pt x="127" y="587"/>
                </a:lnTo>
                <a:lnTo>
                  <a:pt x="111" y="577"/>
                </a:lnTo>
                <a:lnTo>
                  <a:pt x="96" y="566"/>
                </a:lnTo>
                <a:lnTo>
                  <a:pt x="81" y="555"/>
                </a:lnTo>
                <a:lnTo>
                  <a:pt x="67" y="542"/>
                </a:lnTo>
                <a:lnTo>
                  <a:pt x="52" y="529"/>
                </a:lnTo>
                <a:lnTo>
                  <a:pt x="38" y="516"/>
                </a:lnTo>
                <a:lnTo>
                  <a:pt x="25" y="498"/>
                </a:lnTo>
                <a:lnTo>
                  <a:pt x="18" y="478"/>
                </a:lnTo>
                <a:lnTo>
                  <a:pt x="16" y="459"/>
                </a:lnTo>
                <a:lnTo>
                  <a:pt x="17" y="439"/>
                </a:lnTo>
                <a:lnTo>
                  <a:pt x="20" y="420"/>
                </a:lnTo>
                <a:lnTo>
                  <a:pt x="24" y="404"/>
                </a:lnTo>
                <a:lnTo>
                  <a:pt x="29" y="391"/>
                </a:lnTo>
                <a:lnTo>
                  <a:pt x="34" y="381"/>
                </a:lnTo>
                <a:lnTo>
                  <a:pt x="41" y="371"/>
                </a:lnTo>
                <a:lnTo>
                  <a:pt x="49" y="361"/>
                </a:lnTo>
                <a:lnTo>
                  <a:pt x="57" y="351"/>
                </a:lnTo>
                <a:lnTo>
                  <a:pt x="66" y="342"/>
                </a:lnTo>
                <a:lnTo>
                  <a:pt x="74" y="332"/>
                </a:lnTo>
                <a:lnTo>
                  <a:pt x="83" y="323"/>
                </a:lnTo>
                <a:lnTo>
                  <a:pt x="93" y="315"/>
                </a:lnTo>
                <a:lnTo>
                  <a:pt x="102" y="306"/>
                </a:lnTo>
                <a:lnTo>
                  <a:pt x="111" y="296"/>
                </a:lnTo>
                <a:lnTo>
                  <a:pt x="122" y="287"/>
                </a:lnTo>
                <a:lnTo>
                  <a:pt x="131" y="278"/>
                </a:lnTo>
                <a:lnTo>
                  <a:pt x="140" y="269"/>
                </a:lnTo>
                <a:lnTo>
                  <a:pt x="149" y="258"/>
                </a:lnTo>
                <a:lnTo>
                  <a:pt x="158" y="248"/>
                </a:lnTo>
                <a:lnTo>
                  <a:pt x="166" y="237"/>
                </a:lnTo>
                <a:lnTo>
                  <a:pt x="174" y="226"/>
                </a:lnTo>
                <a:lnTo>
                  <a:pt x="188" y="198"/>
                </a:lnTo>
                <a:lnTo>
                  <a:pt x="197" y="170"/>
                </a:lnTo>
                <a:lnTo>
                  <a:pt x="203" y="141"/>
                </a:lnTo>
                <a:lnTo>
                  <a:pt x="205" y="112"/>
                </a:lnTo>
                <a:lnTo>
                  <a:pt x="204" y="84"/>
                </a:lnTo>
                <a:lnTo>
                  <a:pt x="200" y="55"/>
                </a:lnTo>
                <a:lnTo>
                  <a:pt x="196" y="28"/>
                </a:lnTo>
                <a:lnTo>
                  <a:pt x="190" y="0"/>
                </a:lnTo>
                <a:lnTo>
                  <a:pt x="175" y="3"/>
                </a:lnTo>
                <a:lnTo>
                  <a:pt x="181" y="30"/>
                </a:lnTo>
                <a:lnTo>
                  <a:pt x="184" y="57"/>
                </a:lnTo>
                <a:lnTo>
                  <a:pt x="188" y="83"/>
                </a:lnTo>
                <a:lnTo>
                  <a:pt x="189" y="111"/>
                </a:lnTo>
                <a:lnTo>
                  <a:pt x="186" y="139"/>
                </a:lnTo>
                <a:lnTo>
                  <a:pt x="182" y="166"/>
                </a:lnTo>
                <a:lnTo>
                  <a:pt x="173" y="192"/>
                </a:lnTo>
                <a:lnTo>
                  <a:pt x="160" y="218"/>
                </a:lnTo>
                <a:lnTo>
                  <a:pt x="153" y="228"/>
                </a:lnTo>
                <a:lnTo>
                  <a:pt x="145" y="238"/>
                </a:lnTo>
                <a:lnTo>
                  <a:pt x="137" y="249"/>
                </a:lnTo>
                <a:lnTo>
                  <a:pt x="127" y="258"/>
                </a:lnTo>
                <a:lnTo>
                  <a:pt x="119" y="267"/>
                </a:lnTo>
                <a:lnTo>
                  <a:pt x="110" y="277"/>
                </a:lnTo>
                <a:lnTo>
                  <a:pt x="101" y="285"/>
                </a:lnTo>
                <a:lnTo>
                  <a:pt x="91" y="294"/>
                </a:lnTo>
                <a:lnTo>
                  <a:pt x="82" y="303"/>
                </a:lnTo>
                <a:lnTo>
                  <a:pt x="72" y="311"/>
                </a:lnTo>
                <a:lnTo>
                  <a:pt x="63" y="321"/>
                </a:lnTo>
                <a:lnTo>
                  <a:pt x="53" y="331"/>
                </a:lnTo>
                <a:lnTo>
                  <a:pt x="44" y="340"/>
                </a:lnTo>
                <a:lnTo>
                  <a:pt x="36" y="351"/>
                </a:lnTo>
                <a:lnTo>
                  <a:pt x="28" y="361"/>
                </a:lnTo>
                <a:lnTo>
                  <a:pt x="20" y="373"/>
                </a:lnTo>
                <a:lnTo>
                  <a:pt x="20" y="373"/>
                </a:lnTo>
                <a:lnTo>
                  <a:pt x="20" y="374"/>
                </a:lnTo>
                <a:lnTo>
                  <a:pt x="10" y="396"/>
                </a:lnTo>
                <a:lnTo>
                  <a:pt x="3" y="417"/>
                </a:lnTo>
                <a:lnTo>
                  <a:pt x="0" y="438"/>
                </a:lnTo>
                <a:lnTo>
                  <a:pt x="0" y="459"/>
                </a:lnTo>
                <a:lnTo>
                  <a:pt x="2" y="477"/>
                </a:lnTo>
                <a:lnTo>
                  <a:pt x="7" y="496"/>
                </a:lnTo>
                <a:lnTo>
                  <a:pt x="15" y="512"/>
                </a:lnTo>
                <a:lnTo>
                  <a:pt x="27" y="527"/>
                </a:lnTo>
                <a:lnTo>
                  <a:pt x="41" y="541"/>
                </a:lnTo>
                <a:lnTo>
                  <a:pt x="56" y="554"/>
                </a:lnTo>
                <a:lnTo>
                  <a:pt x="71" y="566"/>
                </a:lnTo>
                <a:lnTo>
                  <a:pt x="86" y="578"/>
                </a:lnTo>
                <a:lnTo>
                  <a:pt x="102" y="589"/>
                </a:lnTo>
                <a:lnTo>
                  <a:pt x="117" y="600"/>
                </a:lnTo>
                <a:lnTo>
                  <a:pt x="133" y="610"/>
                </a:lnTo>
                <a:lnTo>
                  <a:pt x="149" y="621"/>
                </a:lnTo>
                <a:lnTo>
                  <a:pt x="166" y="631"/>
                </a:lnTo>
                <a:lnTo>
                  <a:pt x="182" y="640"/>
                </a:lnTo>
                <a:lnTo>
                  <a:pt x="198" y="650"/>
                </a:lnTo>
                <a:lnTo>
                  <a:pt x="215" y="659"/>
                </a:lnTo>
                <a:lnTo>
                  <a:pt x="232" y="668"/>
                </a:lnTo>
                <a:lnTo>
                  <a:pt x="249" y="677"/>
                </a:lnTo>
                <a:lnTo>
                  <a:pt x="266" y="686"/>
                </a:lnTo>
                <a:lnTo>
                  <a:pt x="284" y="695"/>
                </a:lnTo>
                <a:lnTo>
                  <a:pt x="305" y="705"/>
                </a:lnTo>
                <a:lnTo>
                  <a:pt x="326" y="717"/>
                </a:lnTo>
                <a:lnTo>
                  <a:pt x="346" y="728"/>
                </a:lnTo>
                <a:lnTo>
                  <a:pt x="368" y="740"/>
                </a:lnTo>
                <a:lnTo>
                  <a:pt x="389" y="752"/>
                </a:lnTo>
                <a:lnTo>
                  <a:pt x="410" y="764"/>
                </a:lnTo>
                <a:lnTo>
                  <a:pt x="431" y="777"/>
                </a:lnTo>
                <a:lnTo>
                  <a:pt x="452" y="790"/>
                </a:lnTo>
                <a:lnTo>
                  <a:pt x="480" y="811"/>
                </a:lnTo>
                <a:lnTo>
                  <a:pt x="507" y="835"/>
                </a:lnTo>
                <a:lnTo>
                  <a:pt x="533" y="862"/>
                </a:lnTo>
                <a:lnTo>
                  <a:pt x="555" y="891"/>
                </a:lnTo>
                <a:lnTo>
                  <a:pt x="571" y="923"/>
                </a:lnTo>
                <a:lnTo>
                  <a:pt x="582" y="958"/>
                </a:lnTo>
                <a:lnTo>
                  <a:pt x="584" y="994"/>
                </a:lnTo>
                <a:lnTo>
                  <a:pt x="577" y="1033"/>
                </a:lnTo>
                <a:lnTo>
                  <a:pt x="573" y="1045"/>
                </a:lnTo>
                <a:lnTo>
                  <a:pt x="569" y="1056"/>
                </a:lnTo>
                <a:lnTo>
                  <a:pt x="564" y="1067"/>
                </a:lnTo>
                <a:lnTo>
                  <a:pt x="558" y="1077"/>
                </a:lnTo>
                <a:lnTo>
                  <a:pt x="553" y="1088"/>
                </a:lnTo>
                <a:lnTo>
                  <a:pt x="547" y="1099"/>
                </a:lnTo>
                <a:lnTo>
                  <a:pt x="540" y="1110"/>
                </a:lnTo>
                <a:lnTo>
                  <a:pt x="533" y="1120"/>
                </a:lnTo>
                <a:lnTo>
                  <a:pt x="529" y="1126"/>
                </a:lnTo>
                <a:lnTo>
                  <a:pt x="526" y="1130"/>
                </a:lnTo>
                <a:lnTo>
                  <a:pt x="521" y="1136"/>
                </a:lnTo>
                <a:lnTo>
                  <a:pt x="518" y="1142"/>
                </a:lnTo>
                <a:lnTo>
                  <a:pt x="524" y="1141"/>
                </a:lnTo>
                <a:lnTo>
                  <a:pt x="529" y="1140"/>
                </a:lnTo>
                <a:lnTo>
                  <a:pt x="534" y="1139"/>
                </a:lnTo>
                <a:lnTo>
                  <a:pt x="540" y="1139"/>
                </a:lnTo>
                <a:lnTo>
                  <a:pt x="541" y="1136"/>
                </a:lnTo>
                <a:lnTo>
                  <a:pt x="543" y="1134"/>
                </a:lnTo>
                <a:lnTo>
                  <a:pt x="544" y="1132"/>
                </a:lnTo>
                <a:lnTo>
                  <a:pt x="546" y="1129"/>
                </a:lnTo>
                <a:lnTo>
                  <a:pt x="553" y="1119"/>
                </a:lnTo>
                <a:lnTo>
                  <a:pt x="560" y="1107"/>
                </a:lnTo>
                <a:lnTo>
                  <a:pt x="566" y="1097"/>
                </a:lnTo>
                <a:lnTo>
                  <a:pt x="572" y="1085"/>
                </a:lnTo>
                <a:lnTo>
                  <a:pt x="578" y="1074"/>
                </a:lnTo>
                <a:lnTo>
                  <a:pt x="584" y="1062"/>
                </a:lnTo>
                <a:lnTo>
                  <a:pt x="588" y="1050"/>
                </a:lnTo>
                <a:lnTo>
                  <a:pt x="592" y="1038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3073D5C7-69E8-45FE-AC4B-C3D5E2904888}"/>
              </a:ext>
            </a:extLst>
          </p:cNvPr>
          <p:cNvSpPr>
            <a:spLocks/>
          </p:cNvSpPr>
          <p:nvPr/>
        </p:nvSpPr>
        <p:spPr bwMode="auto">
          <a:xfrm>
            <a:off x="6059162" y="2120901"/>
            <a:ext cx="1360488" cy="1360488"/>
          </a:xfrm>
          <a:custGeom>
            <a:avLst/>
            <a:gdLst>
              <a:gd name="T0" fmla="*/ 472 w 857"/>
              <a:gd name="T1" fmla="*/ 855 h 857"/>
              <a:gd name="T2" fmla="*/ 556 w 857"/>
              <a:gd name="T3" fmla="*/ 837 h 857"/>
              <a:gd name="T4" fmla="*/ 632 w 857"/>
              <a:gd name="T5" fmla="*/ 805 h 857"/>
              <a:gd name="T6" fmla="*/ 700 w 857"/>
              <a:gd name="T7" fmla="*/ 759 h 857"/>
              <a:gd name="T8" fmla="*/ 758 w 857"/>
              <a:gd name="T9" fmla="*/ 701 h 857"/>
              <a:gd name="T10" fmla="*/ 805 w 857"/>
              <a:gd name="T11" fmla="*/ 632 h 857"/>
              <a:gd name="T12" fmla="*/ 837 w 857"/>
              <a:gd name="T13" fmla="*/ 556 h 857"/>
              <a:gd name="T14" fmla="*/ 855 w 857"/>
              <a:gd name="T15" fmla="*/ 472 h 857"/>
              <a:gd name="T16" fmla="*/ 855 w 857"/>
              <a:gd name="T17" fmla="*/ 384 h 857"/>
              <a:gd name="T18" fmla="*/ 837 w 857"/>
              <a:gd name="T19" fmla="*/ 301 h 857"/>
              <a:gd name="T20" fmla="*/ 805 w 857"/>
              <a:gd name="T21" fmla="*/ 225 h 857"/>
              <a:gd name="T22" fmla="*/ 758 w 857"/>
              <a:gd name="T23" fmla="*/ 156 h 857"/>
              <a:gd name="T24" fmla="*/ 700 w 857"/>
              <a:gd name="T25" fmla="*/ 98 h 857"/>
              <a:gd name="T26" fmla="*/ 632 w 857"/>
              <a:gd name="T27" fmla="*/ 52 h 857"/>
              <a:gd name="T28" fmla="*/ 556 w 857"/>
              <a:gd name="T29" fmla="*/ 20 h 857"/>
              <a:gd name="T30" fmla="*/ 472 w 857"/>
              <a:gd name="T31" fmla="*/ 2 h 857"/>
              <a:gd name="T32" fmla="*/ 384 w 857"/>
              <a:gd name="T33" fmla="*/ 2 h 857"/>
              <a:gd name="T34" fmla="*/ 301 w 857"/>
              <a:gd name="T35" fmla="*/ 20 h 857"/>
              <a:gd name="T36" fmla="*/ 224 w 857"/>
              <a:gd name="T37" fmla="*/ 52 h 857"/>
              <a:gd name="T38" fmla="*/ 156 w 857"/>
              <a:gd name="T39" fmla="*/ 98 h 857"/>
              <a:gd name="T40" fmla="*/ 98 w 857"/>
              <a:gd name="T41" fmla="*/ 156 h 857"/>
              <a:gd name="T42" fmla="*/ 52 w 857"/>
              <a:gd name="T43" fmla="*/ 225 h 857"/>
              <a:gd name="T44" fmla="*/ 19 w 857"/>
              <a:gd name="T45" fmla="*/ 301 h 857"/>
              <a:gd name="T46" fmla="*/ 2 w 857"/>
              <a:gd name="T47" fmla="*/ 384 h 857"/>
              <a:gd name="T48" fmla="*/ 2 w 857"/>
              <a:gd name="T49" fmla="*/ 472 h 857"/>
              <a:gd name="T50" fmla="*/ 19 w 857"/>
              <a:gd name="T51" fmla="*/ 556 h 857"/>
              <a:gd name="T52" fmla="*/ 52 w 857"/>
              <a:gd name="T53" fmla="*/ 632 h 857"/>
              <a:gd name="T54" fmla="*/ 98 w 857"/>
              <a:gd name="T55" fmla="*/ 701 h 857"/>
              <a:gd name="T56" fmla="*/ 156 w 857"/>
              <a:gd name="T57" fmla="*/ 759 h 857"/>
              <a:gd name="T58" fmla="*/ 224 w 857"/>
              <a:gd name="T59" fmla="*/ 805 h 857"/>
              <a:gd name="T60" fmla="*/ 301 w 857"/>
              <a:gd name="T61" fmla="*/ 837 h 857"/>
              <a:gd name="T62" fmla="*/ 384 w 857"/>
              <a:gd name="T63" fmla="*/ 855 h 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57" h="857">
                <a:moveTo>
                  <a:pt x="428" y="857"/>
                </a:moveTo>
                <a:lnTo>
                  <a:pt x="472" y="855"/>
                </a:lnTo>
                <a:lnTo>
                  <a:pt x="514" y="848"/>
                </a:lnTo>
                <a:lnTo>
                  <a:pt x="556" y="837"/>
                </a:lnTo>
                <a:lnTo>
                  <a:pt x="595" y="823"/>
                </a:lnTo>
                <a:lnTo>
                  <a:pt x="632" y="805"/>
                </a:lnTo>
                <a:lnTo>
                  <a:pt x="668" y="784"/>
                </a:lnTo>
                <a:lnTo>
                  <a:pt x="700" y="759"/>
                </a:lnTo>
                <a:lnTo>
                  <a:pt x="732" y="731"/>
                </a:lnTo>
                <a:lnTo>
                  <a:pt x="758" y="701"/>
                </a:lnTo>
                <a:lnTo>
                  <a:pt x="784" y="668"/>
                </a:lnTo>
                <a:lnTo>
                  <a:pt x="805" y="632"/>
                </a:lnTo>
                <a:lnTo>
                  <a:pt x="823" y="595"/>
                </a:lnTo>
                <a:lnTo>
                  <a:pt x="837" y="556"/>
                </a:lnTo>
                <a:lnTo>
                  <a:pt x="848" y="514"/>
                </a:lnTo>
                <a:lnTo>
                  <a:pt x="855" y="472"/>
                </a:lnTo>
                <a:lnTo>
                  <a:pt x="857" y="428"/>
                </a:lnTo>
                <a:lnTo>
                  <a:pt x="855" y="384"/>
                </a:lnTo>
                <a:lnTo>
                  <a:pt x="848" y="343"/>
                </a:lnTo>
                <a:lnTo>
                  <a:pt x="837" y="301"/>
                </a:lnTo>
                <a:lnTo>
                  <a:pt x="823" y="262"/>
                </a:lnTo>
                <a:lnTo>
                  <a:pt x="805" y="225"/>
                </a:lnTo>
                <a:lnTo>
                  <a:pt x="784" y="189"/>
                </a:lnTo>
                <a:lnTo>
                  <a:pt x="758" y="156"/>
                </a:lnTo>
                <a:lnTo>
                  <a:pt x="732" y="125"/>
                </a:lnTo>
                <a:lnTo>
                  <a:pt x="700" y="98"/>
                </a:lnTo>
                <a:lnTo>
                  <a:pt x="668" y="73"/>
                </a:lnTo>
                <a:lnTo>
                  <a:pt x="632" y="52"/>
                </a:lnTo>
                <a:lnTo>
                  <a:pt x="595" y="33"/>
                </a:lnTo>
                <a:lnTo>
                  <a:pt x="556" y="20"/>
                </a:lnTo>
                <a:lnTo>
                  <a:pt x="514" y="9"/>
                </a:lnTo>
                <a:lnTo>
                  <a:pt x="472" y="2"/>
                </a:lnTo>
                <a:lnTo>
                  <a:pt x="428" y="0"/>
                </a:lnTo>
                <a:lnTo>
                  <a:pt x="384" y="2"/>
                </a:lnTo>
                <a:lnTo>
                  <a:pt x="342" y="9"/>
                </a:lnTo>
                <a:lnTo>
                  <a:pt x="301" y="20"/>
                </a:lnTo>
                <a:lnTo>
                  <a:pt x="261" y="33"/>
                </a:lnTo>
                <a:lnTo>
                  <a:pt x="224" y="52"/>
                </a:lnTo>
                <a:lnTo>
                  <a:pt x="188" y="73"/>
                </a:lnTo>
                <a:lnTo>
                  <a:pt x="156" y="98"/>
                </a:lnTo>
                <a:lnTo>
                  <a:pt x="126" y="125"/>
                </a:lnTo>
                <a:lnTo>
                  <a:pt x="98" y="156"/>
                </a:lnTo>
                <a:lnTo>
                  <a:pt x="73" y="189"/>
                </a:lnTo>
                <a:lnTo>
                  <a:pt x="52" y="225"/>
                </a:lnTo>
                <a:lnTo>
                  <a:pt x="33" y="262"/>
                </a:lnTo>
                <a:lnTo>
                  <a:pt x="19" y="301"/>
                </a:lnTo>
                <a:lnTo>
                  <a:pt x="9" y="343"/>
                </a:lnTo>
                <a:lnTo>
                  <a:pt x="2" y="384"/>
                </a:lnTo>
                <a:lnTo>
                  <a:pt x="0" y="428"/>
                </a:lnTo>
                <a:lnTo>
                  <a:pt x="2" y="472"/>
                </a:lnTo>
                <a:lnTo>
                  <a:pt x="9" y="514"/>
                </a:lnTo>
                <a:lnTo>
                  <a:pt x="19" y="556"/>
                </a:lnTo>
                <a:lnTo>
                  <a:pt x="33" y="595"/>
                </a:lnTo>
                <a:lnTo>
                  <a:pt x="52" y="632"/>
                </a:lnTo>
                <a:lnTo>
                  <a:pt x="73" y="668"/>
                </a:lnTo>
                <a:lnTo>
                  <a:pt x="98" y="701"/>
                </a:lnTo>
                <a:lnTo>
                  <a:pt x="126" y="731"/>
                </a:lnTo>
                <a:lnTo>
                  <a:pt x="156" y="759"/>
                </a:lnTo>
                <a:lnTo>
                  <a:pt x="188" y="784"/>
                </a:lnTo>
                <a:lnTo>
                  <a:pt x="224" y="805"/>
                </a:lnTo>
                <a:lnTo>
                  <a:pt x="261" y="823"/>
                </a:lnTo>
                <a:lnTo>
                  <a:pt x="301" y="837"/>
                </a:lnTo>
                <a:lnTo>
                  <a:pt x="342" y="848"/>
                </a:lnTo>
                <a:lnTo>
                  <a:pt x="384" y="855"/>
                </a:lnTo>
                <a:lnTo>
                  <a:pt x="428" y="85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99257DCA-557D-442B-8E3B-5DC312357AFD}"/>
              </a:ext>
            </a:extLst>
          </p:cNvPr>
          <p:cNvSpPr>
            <a:spLocks/>
          </p:cNvSpPr>
          <p:nvPr/>
        </p:nvSpPr>
        <p:spPr bwMode="auto">
          <a:xfrm>
            <a:off x="6606850" y="3435351"/>
            <a:ext cx="152400" cy="169863"/>
          </a:xfrm>
          <a:custGeom>
            <a:avLst/>
            <a:gdLst>
              <a:gd name="T0" fmla="*/ 43 w 96"/>
              <a:gd name="T1" fmla="*/ 0 h 107"/>
              <a:gd name="T2" fmla="*/ 0 w 96"/>
              <a:gd name="T3" fmla="*/ 102 h 107"/>
              <a:gd name="T4" fmla="*/ 96 w 96"/>
              <a:gd name="T5" fmla="*/ 107 h 107"/>
              <a:gd name="T6" fmla="*/ 43 w 96"/>
              <a:gd name="T7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07">
                <a:moveTo>
                  <a:pt x="43" y="0"/>
                </a:moveTo>
                <a:lnTo>
                  <a:pt x="0" y="102"/>
                </a:lnTo>
                <a:lnTo>
                  <a:pt x="96" y="107"/>
                </a:lnTo>
                <a:lnTo>
                  <a:pt x="43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028B5212-812E-4E6B-965C-8EB242BECDC7}"/>
              </a:ext>
            </a:extLst>
          </p:cNvPr>
          <p:cNvSpPr>
            <a:spLocks/>
          </p:cNvSpPr>
          <p:nvPr/>
        </p:nvSpPr>
        <p:spPr bwMode="auto">
          <a:xfrm>
            <a:off x="7111675" y="2622551"/>
            <a:ext cx="638175" cy="587375"/>
          </a:xfrm>
          <a:custGeom>
            <a:avLst/>
            <a:gdLst>
              <a:gd name="T0" fmla="*/ 253 w 402"/>
              <a:gd name="T1" fmla="*/ 370 h 370"/>
              <a:gd name="T2" fmla="*/ 203 w 402"/>
              <a:gd name="T3" fmla="*/ 241 h 370"/>
              <a:gd name="T4" fmla="*/ 76 w 402"/>
              <a:gd name="T5" fmla="*/ 275 h 370"/>
              <a:gd name="T6" fmla="*/ 141 w 402"/>
              <a:gd name="T7" fmla="*/ 196 h 370"/>
              <a:gd name="T8" fmla="*/ 0 w 402"/>
              <a:gd name="T9" fmla="*/ 145 h 370"/>
              <a:gd name="T10" fmla="*/ 138 w 402"/>
              <a:gd name="T11" fmla="*/ 139 h 370"/>
              <a:gd name="T12" fmla="*/ 108 w 402"/>
              <a:gd name="T13" fmla="*/ 0 h 370"/>
              <a:gd name="T14" fmla="*/ 209 w 402"/>
              <a:gd name="T15" fmla="*/ 107 h 370"/>
              <a:gd name="T16" fmla="*/ 293 w 402"/>
              <a:gd name="T17" fmla="*/ 46 h 370"/>
              <a:gd name="T18" fmla="*/ 268 w 402"/>
              <a:gd name="T19" fmla="*/ 162 h 370"/>
              <a:gd name="T20" fmla="*/ 402 w 402"/>
              <a:gd name="T21" fmla="*/ 187 h 370"/>
              <a:gd name="T22" fmla="*/ 271 w 402"/>
              <a:gd name="T23" fmla="*/ 233 h 370"/>
              <a:gd name="T24" fmla="*/ 253 w 402"/>
              <a:gd name="T25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2" h="370">
                <a:moveTo>
                  <a:pt x="253" y="370"/>
                </a:moveTo>
                <a:lnTo>
                  <a:pt x="203" y="241"/>
                </a:lnTo>
                <a:lnTo>
                  <a:pt x="76" y="275"/>
                </a:lnTo>
                <a:lnTo>
                  <a:pt x="141" y="196"/>
                </a:lnTo>
                <a:lnTo>
                  <a:pt x="0" y="145"/>
                </a:lnTo>
                <a:lnTo>
                  <a:pt x="138" y="139"/>
                </a:lnTo>
                <a:lnTo>
                  <a:pt x="108" y="0"/>
                </a:lnTo>
                <a:lnTo>
                  <a:pt x="209" y="107"/>
                </a:lnTo>
                <a:lnTo>
                  <a:pt x="293" y="46"/>
                </a:lnTo>
                <a:lnTo>
                  <a:pt x="268" y="162"/>
                </a:lnTo>
                <a:lnTo>
                  <a:pt x="402" y="187"/>
                </a:lnTo>
                <a:lnTo>
                  <a:pt x="271" y="233"/>
                </a:lnTo>
                <a:lnTo>
                  <a:pt x="253" y="3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14F38D10-8225-4338-8BB2-31F22A95E2EE}"/>
              </a:ext>
            </a:extLst>
          </p:cNvPr>
          <p:cNvSpPr>
            <a:spLocks/>
          </p:cNvSpPr>
          <p:nvPr/>
        </p:nvSpPr>
        <p:spPr bwMode="auto">
          <a:xfrm>
            <a:off x="6213150" y="2400301"/>
            <a:ext cx="223838" cy="603250"/>
          </a:xfrm>
          <a:custGeom>
            <a:avLst/>
            <a:gdLst>
              <a:gd name="T0" fmla="*/ 32 w 141"/>
              <a:gd name="T1" fmla="*/ 343 h 380"/>
              <a:gd name="T2" fmla="*/ 30 w 141"/>
              <a:gd name="T3" fmla="*/ 302 h 380"/>
              <a:gd name="T4" fmla="*/ 33 w 141"/>
              <a:gd name="T5" fmla="*/ 262 h 380"/>
              <a:gd name="T6" fmla="*/ 40 w 141"/>
              <a:gd name="T7" fmla="*/ 223 h 380"/>
              <a:gd name="T8" fmla="*/ 53 w 141"/>
              <a:gd name="T9" fmla="*/ 185 h 380"/>
              <a:gd name="T10" fmla="*/ 69 w 141"/>
              <a:gd name="T11" fmla="*/ 151 h 380"/>
              <a:gd name="T12" fmla="*/ 90 w 141"/>
              <a:gd name="T13" fmla="*/ 118 h 380"/>
              <a:gd name="T14" fmla="*/ 113 w 141"/>
              <a:gd name="T15" fmla="*/ 88 h 380"/>
              <a:gd name="T16" fmla="*/ 141 w 141"/>
              <a:gd name="T17" fmla="*/ 60 h 380"/>
              <a:gd name="T18" fmla="*/ 90 w 141"/>
              <a:gd name="T19" fmla="*/ 0 h 380"/>
              <a:gd name="T20" fmla="*/ 67 w 141"/>
              <a:gd name="T21" fmla="*/ 27 h 380"/>
              <a:gd name="T22" fmla="*/ 47 w 141"/>
              <a:gd name="T23" fmla="*/ 56 h 380"/>
              <a:gd name="T24" fmla="*/ 30 w 141"/>
              <a:gd name="T25" fmla="*/ 87 h 380"/>
              <a:gd name="T26" fmla="*/ 17 w 141"/>
              <a:gd name="T27" fmla="*/ 119 h 380"/>
              <a:gd name="T28" fmla="*/ 7 w 141"/>
              <a:gd name="T29" fmla="*/ 154 h 380"/>
              <a:gd name="T30" fmla="*/ 1 w 141"/>
              <a:gd name="T31" fmla="*/ 190 h 380"/>
              <a:gd name="T32" fmla="*/ 0 w 141"/>
              <a:gd name="T33" fmla="*/ 226 h 380"/>
              <a:gd name="T34" fmla="*/ 2 w 141"/>
              <a:gd name="T35" fmla="*/ 263 h 380"/>
              <a:gd name="T36" fmla="*/ 4 w 141"/>
              <a:gd name="T37" fmla="*/ 279 h 380"/>
              <a:gd name="T38" fmla="*/ 7 w 141"/>
              <a:gd name="T39" fmla="*/ 294 h 380"/>
              <a:gd name="T40" fmla="*/ 10 w 141"/>
              <a:gd name="T41" fmla="*/ 309 h 380"/>
              <a:gd name="T42" fmla="*/ 15 w 141"/>
              <a:gd name="T43" fmla="*/ 324 h 380"/>
              <a:gd name="T44" fmla="*/ 20 w 141"/>
              <a:gd name="T45" fmla="*/ 338 h 380"/>
              <a:gd name="T46" fmla="*/ 25 w 141"/>
              <a:gd name="T47" fmla="*/ 352 h 380"/>
              <a:gd name="T48" fmla="*/ 32 w 141"/>
              <a:gd name="T49" fmla="*/ 366 h 380"/>
              <a:gd name="T50" fmla="*/ 39 w 141"/>
              <a:gd name="T51" fmla="*/ 380 h 380"/>
              <a:gd name="T52" fmla="*/ 38 w 141"/>
              <a:gd name="T53" fmla="*/ 371 h 380"/>
              <a:gd name="T54" fmla="*/ 36 w 141"/>
              <a:gd name="T55" fmla="*/ 361 h 380"/>
              <a:gd name="T56" fmla="*/ 35 w 141"/>
              <a:gd name="T57" fmla="*/ 352 h 380"/>
              <a:gd name="T58" fmla="*/ 32 w 141"/>
              <a:gd name="T59" fmla="*/ 343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1" h="380">
                <a:moveTo>
                  <a:pt x="32" y="343"/>
                </a:moveTo>
                <a:lnTo>
                  <a:pt x="30" y="302"/>
                </a:lnTo>
                <a:lnTo>
                  <a:pt x="33" y="262"/>
                </a:lnTo>
                <a:lnTo>
                  <a:pt x="40" y="223"/>
                </a:lnTo>
                <a:lnTo>
                  <a:pt x="53" y="185"/>
                </a:lnTo>
                <a:lnTo>
                  <a:pt x="69" y="151"/>
                </a:lnTo>
                <a:lnTo>
                  <a:pt x="90" y="118"/>
                </a:lnTo>
                <a:lnTo>
                  <a:pt x="113" y="88"/>
                </a:lnTo>
                <a:lnTo>
                  <a:pt x="141" y="60"/>
                </a:lnTo>
                <a:lnTo>
                  <a:pt x="90" y="0"/>
                </a:lnTo>
                <a:lnTo>
                  <a:pt x="67" y="27"/>
                </a:lnTo>
                <a:lnTo>
                  <a:pt x="47" y="56"/>
                </a:lnTo>
                <a:lnTo>
                  <a:pt x="30" y="87"/>
                </a:lnTo>
                <a:lnTo>
                  <a:pt x="17" y="119"/>
                </a:lnTo>
                <a:lnTo>
                  <a:pt x="7" y="154"/>
                </a:lnTo>
                <a:lnTo>
                  <a:pt x="1" y="190"/>
                </a:lnTo>
                <a:lnTo>
                  <a:pt x="0" y="226"/>
                </a:lnTo>
                <a:lnTo>
                  <a:pt x="2" y="263"/>
                </a:lnTo>
                <a:lnTo>
                  <a:pt x="4" y="279"/>
                </a:lnTo>
                <a:lnTo>
                  <a:pt x="7" y="294"/>
                </a:lnTo>
                <a:lnTo>
                  <a:pt x="10" y="309"/>
                </a:lnTo>
                <a:lnTo>
                  <a:pt x="15" y="324"/>
                </a:lnTo>
                <a:lnTo>
                  <a:pt x="20" y="338"/>
                </a:lnTo>
                <a:lnTo>
                  <a:pt x="25" y="352"/>
                </a:lnTo>
                <a:lnTo>
                  <a:pt x="32" y="366"/>
                </a:lnTo>
                <a:lnTo>
                  <a:pt x="39" y="380"/>
                </a:lnTo>
                <a:lnTo>
                  <a:pt x="38" y="371"/>
                </a:lnTo>
                <a:lnTo>
                  <a:pt x="36" y="361"/>
                </a:lnTo>
                <a:lnTo>
                  <a:pt x="35" y="352"/>
                </a:lnTo>
                <a:lnTo>
                  <a:pt x="32" y="3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220C4964-0321-4B13-899B-E368E03748A1}"/>
              </a:ext>
            </a:extLst>
          </p:cNvPr>
          <p:cNvSpPr>
            <a:spLocks/>
          </p:cNvSpPr>
          <p:nvPr/>
        </p:nvSpPr>
        <p:spPr bwMode="auto">
          <a:xfrm>
            <a:off x="6430637" y="2263776"/>
            <a:ext cx="203200" cy="179388"/>
          </a:xfrm>
          <a:custGeom>
            <a:avLst/>
            <a:gdLst>
              <a:gd name="T0" fmla="*/ 85 w 128"/>
              <a:gd name="T1" fmla="*/ 0 h 113"/>
              <a:gd name="T2" fmla="*/ 73 w 128"/>
              <a:gd name="T3" fmla="*/ 5 h 113"/>
              <a:gd name="T4" fmla="*/ 61 w 128"/>
              <a:gd name="T5" fmla="*/ 8 h 113"/>
              <a:gd name="T6" fmla="*/ 51 w 128"/>
              <a:gd name="T7" fmla="*/ 14 h 113"/>
              <a:gd name="T8" fmla="*/ 40 w 128"/>
              <a:gd name="T9" fmla="*/ 19 h 113"/>
              <a:gd name="T10" fmla="*/ 30 w 128"/>
              <a:gd name="T11" fmla="*/ 25 h 113"/>
              <a:gd name="T12" fmla="*/ 20 w 128"/>
              <a:gd name="T13" fmla="*/ 31 h 113"/>
              <a:gd name="T14" fmla="*/ 10 w 128"/>
              <a:gd name="T15" fmla="*/ 38 h 113"/>
              <a:gd name="T16" fmla="*/ 0 w 128"/>
              <a:gd name="T17" fmla="*/ 45 h 113"/>
              <a:gd name="T18" fmla="*/ 49 w 128"/>
              <a:gd name="T19" fmla="*/ 113 h 113"/>
              <a:gd name="T20" fmla="*/ 59 w 128"/>
              <a:gd name="T21" fmla="*/ 107 h 113"/>
              <a:gd name="T22" fmla="*/ 69 w 128"/>
              <a:gd name="T23" fmla="*/ 100 h 113"/>
              <a:gd name="T24" fmla="*/ 78 w 128"/>
              <a:gd name="T25" fmla="*/ 94 h 113"/>
              <a:gd name="T26" fmla="*/ 88 w 128"/>
              <a:gd name="T27" fmla="*/ 88 h 113"/>
              <a:gd name="T28" fmla="*/ 97 w 128"/>
              <a:gd name="T29" fmla="*/ 84 h 113"/>
              <a:gd name="T30" fmla="*/ 106 w 128"/>
              <a:gd name="T31" fmla="*/ 78 h 113"/>
              <a:gd name="T32" fmla="*/ 117 w 128"/>
              <a:gd name="T33" fmla="*/ 73 h 113"/>
              <a:gd name="T34" fmla="*/ 128 w 128"/>
              <a:gd name="T35" fmla="*/ 70 h 113"/>
              <a:gd name="T36" fmla="*/ 85 w 128"/>
              <a:gd name="T37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13">
                <a:moveTo>
                  <a:pt x="85" y="0"/>
                </a:moveTo>
                <a:lnTo>
                  <a:pt x="73" y="5"/>
                </a:lnTo>
                <a:lnTo>
                  <a:pt x="61" y="8"/>
                </a:lnTo>
                <a:lnTo>
                  <a:pt x="51" y="14"/>
                </a:lnTo>
                <a:lnTo>
                  <a:pt x="40" y="19"/>
                </a:lnTo>
                <a:lnTo>
                  <a:pt x="30" y="25"/>
                </a:lnTo>
                <a:lnTo>
                  <a:pt x="20" y="31"/>
                </a:lnTo>
                <a:lnTo>
                  <a:pt x="10" y="38"/>
                </a:lnTo>
                <a:lnTo>
                  <a:pt x="0" y="45"/>
                </a:lnTo>
                <a:lnTo>
                  <a:pt x="49" y="113"/>
                </a:lnTo>
                <a:lnTo>
                  <a:pt x="59" y="107"/>
                </a:lnTo>
                <a:lnTo>
                  <a:pt x="69" y="100"/>
                </a:lnTo>
                <a:lnTo>
                  <a:pt x="78" y="94"/>
                </a:lnTo>
                <a:lnTo>
                  <a:pt x="88" y="88"/>
                </a:lnTo>
                <a:lnTo>
                  <a:pt x="97" y="84"/>
                </a:lnTo>
                <a:lnTo>
                  <a:pt x="106" y="78"/>
                </a:lnTo>
                <a:lnTo>
                  <a:pt x="117" y="73"/>
                </a:lnTo>
                <a:lnTo>
                  <a:pt x="128" y="70"/>
                </a:lnTo>
                <a:lnTo>
                  <a:pt x="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6" name="Picture 20" descr="Boy10">
            <a:extLst>
              <a:ext uri="{FF2B5EF4-FFF2-40B4-BE49-F238E27FC236}">
                <a16:creationId xmlns:a16="http://schemas.microsoft.com/office/drawing/2014/main" id="{759A0511-C33A-47E4-9F57-4D5D0E5D0E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1618" y="5379132"/>
            <a:ext cx="1071090" cy="98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2B3A8A0A-DF20-4A4E-A789-8C9DA1F478E9}"/>
              </a:ext>
            </a:extLst>
          </p:cNvPr>
          <p:cNvSpPr txBox="1"/>
          <p:nvPr/>
        </p:nvSpPr>
        <p:spPr>
          <a:xfrm>
            <a:off x="6700894" y="376961"/>
            <a:ext cx="5125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任务素材（邮票</a:t>
            </a:r>
            <a:r>
              <a:rPr lang="en-US" altLang="zh-CN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.</a:t>
            </a:r>
            <a:r>
              <a:rPr lang="en-US" altLang="zh-CN" sz="3600" dirty="0" err="1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wmf</a:t>
            </a:r>
            <a:r>
              <a:rPr lang="zh-CN" altLang="en-US" sz="3600" dirty="0"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500767749"/>
      </p:ext>
    </p:extLst>
  </p:cSld>
  <p:clrMapOvr>
    <a:masterClrMapping/>
  </p:clrMapOvr>
  <p:transition spd="slow">
    <p:push dir="d"/>
  </p:transition>
</p:sld>
</file>

<file path=ppt/theme/theme1.xml><?xml version="1.0" encoding="utf-8"?>
<a:theme xmlns:a="http://schemas.openxmlformats.org/drawingml/2006/main" name="课件模板">
  <a:themeElements>
    <a:clrScheme name="自定义 4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5C2F7D"/>
      </a:accent1>
      <a:accent2>
        <a:srgbClr val="5C2F7D"/>
      </a:accent2>
      <a:accent3>
        <a:srgbClr val="E6C46D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课件">
      <a:majorFont>
        <a:latin typeface="Arial Black"/>
        <a:ea typeface="微软雅黑"/>
        <a:cs typeface=""/>
      </a:majorFont>
      <a:minorFont>
        <a:latin typeface="Arial"/>
        <a:ea typeface="微软雅黑 Light"/>
        <a:cs typeface=""/>
      </a:minorFont>
    </a:fontScheme>
    <a:fmtScheme name="红利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A-2026秋课件模板.potx" id="{4DCDAA1A-6E80-4B92-899B-1AC7DF021E5C}" vid="{07D7CD43-632F-4501-BBD2-78F59F760C71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CCA-2026秋课件模板</Template>
  <TotalTime>27889</TotalTime>
  <Words>663</Words>
  <Application>Microsoft Office PowerPoint</Application>
  <PresentationFormat>宽屏</PresentationFormat>
  <Paragraphs>55</Paragraphs>
  <Slides>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4" baseType="lpstr">
      <vt:lpstr>等线</vt:lpstr>
      <vt:lpstr>方正正粗黑简体</vt:lpstr>
      <vt:lpstr>黑体</vt:lpstr>
      <vt:lpstr>微软雅黑</vt:lpstr>
      <vt:lpstr>微软雅黑 Light</vt:lpstr>
      <vt:lpstr>Arial</vt:lpstr>
      <vt:lpstr>Bodoni MT</vt:lpstr>
      <vt:lpstr>Gill Sans MT</vt:lpstr>
      <vt:lpstr>Wingdings 2</vt:lpstr>
      <vt:lpstr>课件模板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秀 李</dc:creator>
  <cp:lastModifiedBy>秀 李</cp:lastModifiedBy>
  <cp:revision>1442</cp:revision>
  <dcterms:created xsi:type="dcterms:W3CDTF">2026-09-11T11:30:27Z</dcterms:created>
  <dcterms:modified xsi:type="dcterms:W3CDTF">2026-10-19T12:04:05Z</dcterms:modified>
</cp:coreProperties>
</file>